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62E8-3594-4C9C-8717-C55549D13115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6269-EB43-46C9-A210-11B343814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BE62-80E4-4624-8438-293E14124A98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D9360-4C6F-44FE-99C6-31B120C27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C066-0D9B-45D2-9497-CED5302AEC78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E009-C833-49F5-A13D-352DD26F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B5D6-DA6A-4665-B404-07F6E3A1B635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47DC-9976-413F-B4FF-5B954A6E0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AA95B-E1B9-442A-B39A-B06A0BFBF61E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4539-B327-4885-81A1-F37652D69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F40AD-B065-486B-88A6-0892FB856B3B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AB10-C6D8-4ED1-925E-649775E24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EF1D-6BA9-4A6A-AE8C-B991CA9A6471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FF337-12C0-4410-91B7-67641CA7A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36457-76AB-4C3D-9F02-53900EBB6CD2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51F1-7BAC-4DF6-ADED-AA31CED63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5D6B-B761-4919-B4F1-813FC7DD35B7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2E510-9640-4D1D-AB91-005F28BA1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9C5C-9C7E-4452-A4AF-F3BE23876E81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F06D-5691-4E3F-8246-BD58C6EBC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B9A1-DB80-4DB8-A0B4-BC610CD68A45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58D2-FB10-430E-9CF5-4D29A471F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F64F6B-B007-464B-8856-58F0EBA44B17}" type="datetimeFigureOut">
              <a:rPr lang="ru-RU"/>
              <a:pPr>
                <a:defRPr/>
              </a:pPr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26B198-7FE4-48CD-91ED-FAA3A1783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56388"/>
            <a:ext cx="12461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10.11.png"/>
          <p:cNvPicPr>
            <a:picLocks noChangeAspect="1"/>
          </p:cNvPicPr>
          <p:nvPr userDrawn="1"/>
        </p:nvPicPr>
        <p:blipFill>
          <a:blip r:embed="rId13" cstate="print"/>
          <a:srcRect l="2204"/>
          <a:stretch>
            <a:fillRect/>
          </a:stretch>
        </p:blipFill>
        <p:spPr>
          <a:xfrm>
            <a:off x="179512" y="188640"/>
            <a:ext cx="4464496" cy="1872208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2" name="Рисунок 11" descr="10.11.png"/>
          <p:cNvPicPr>
            <a:picLocks noChangeAspect="1"/>
          </p:cNvPicPr>
          <p:nvPr userDrawn="1"/>
        </p:nvPicPr>
        <p:blipFill>
          <a:blip r:embed="rId13" cstate="print"/>
          <a:srcRect l="2204"/>
          <a:stretch>
            <a:fillRect/>
          </a:stretch>
        </p:blipFill>
        <p:spPr>
          <a:xfrm flipH="1">
            <a:off x="4572000" y="188640"/>
            <a:ext cx="4412734" cy="1872208"/>
          </a:xfrm>
          <a:prstGeom prst="rect">
            <a:avLst/>
          </a:prstGeom>
          <a:effectLst>
            <a:softEdge rad="12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load/9-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060848"/>
            <a:ext cx="70214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Живые снежинки</a:t>
            </a:r>
            <a:endParaRPr lang="ru-RU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C:\Users\Алексей\Desktop\WxJuhWOSj5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6992"/>
            <a:ext cx="3840427" cy="2880320"/>
          </a:xfrm>
          <a:prstGeom prst="rect">
            <a:avLst/>
          </a:prstGeom>
          <a:ln w="190500" cap="sq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575" t="11812" r="5501" b="6683"/>
          <a:stretch>
            <a:fillRect/>
          </a:stretch>
        </p:blipFill>
        <p:spPr bwMode="auto">
          <a:xfrm>
            <a:off x="323528" y="2060848"/>
            <a:ext cx="3743372" cy="437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628800"/>
            <a:ext cx="3456384" cy="501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Алексей\Desktop\_t5bQIoyvdE.jpg"/>
          <p:cNvPicPr>
            <a:picLocks noChangeAspect="1" noChangeArrowheads="1"/>
          </p:cNvPicPr>
          <p:nvPr/>
        </p:nvPicPr>
        <p:blipFill>
          <a:blip r:embed="rId2" cstate="print"/>
          <a:srcRect l="1190" t="13201" r="3187" b="8795"/>
          <a:stretch>
            <a:fillRect/>
          </a:stretch>
        </p:blipFill>
        <p:spPr bwMode="auto">
          <a:xfrm>
            <a:off x="467544" y="2132856"/>
            <a:ext cx="3960440" cy="4290477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844824"/>
            <a:ext cx="4519515" cy="471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67" t="12537" r="3160" b="5958"/>
          <a:stretch>
            <a:fillRect/>
          </a:stretch>
        </p:blipFill>
        <p:spPr bwMode="auto">
          <a:xfrm>
            <a:off x="467544" y="2204864"/>
            <a:ext cx="3672408" cy="415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700808"/>
            <a:ext cx="417121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esktop\B3ZtmMTIRwg.jpg"/>
          <p:cNvPicPr>
            <a:picLocks noChangeAspect="1" noChangeArrowheads="1"/>
          </p:cNvPicPr>
          <p:nvPr/>
        </p:nvPicPr>
        <p:blipFill>
          <a:blip r:embed="rId2" cstate="print"/>
          <a:srcRect t="8657" b="9838"/>
          <a:stretch>
            <a:fillRect/>
          </a:stretch>
        </p:blipFill>
        <p:spPr bwMode="auto">
          <a:xfrm>
            <a:off x="467544" y="2204864"/>
            <a:ext cx="3893165" cy="4230838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586391"/>
            <a:ext cx="4176464" cy="497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720080"/>
          </a:xfrm>
        </p:spPr>
        <p:txBody>
          <a:bodyPr/>
          <a:lstStyle/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Источник шаблона презентации: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http://linda6035.ucoz.ru/load/9-9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Источник живых снежинок: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http://stranamasterov.ru/node/270251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988841"/>
            <a:ext cx="3816424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Алексей</cp:lastModifiedBy>
  <cp:revision>19</cp:revision>
  <dcterms:created xsi:type="dcterms:W3CDTF">2013-12-04T14:40:48Z</dcterms:created>
  <dcterms:modified xsi:type="dcterms:W3CDTF">2015-11-24T07:19:25Z</dcterms:modified>
</cp:coreProperties>
</file>