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72" r:id="rId3"/>
    <p:sldId id="256" r:id="rId4"/>
    <p:sldId id="273" r:id="rId5"/>
    <p:sldId id="258" r:id="rId6"/>
    <p:sldId id="274" r:id="rId7"/>
    <p:sldId id="260" r:id="rId8"/>
    <p:sldId id="275" r:id="rId9"/>
    <p:sldId id="263" r:id="rId10"/>
    <p:sldId id="276" r:id="rId11"/>
    <p:sldId id="264" r:id="rId12"/>
    <p:sldId id="277" r:id="rId13"/>
    <p:sldId id="262" r:id="rId14"/>
    <p:sldId id="278" r:id="rId15"/>
    <p:sldId id="266" r:id="rId16"/>
    <p:sldId id="279" r:id="rId17"/>
    <p:sldId id="267" r:id="rId18"/>
    <p:sldId id="280" r:id="rId19"/>
    <p:sldId id="268" r:id="rId20"/>
    <p:sldId id="281" r:id="rId21"/>
    <p:sldId id="269" r:id="rId22"/>
    <p:sldId id="282" r:id="rId23"/>
    <p:sldId id="271" r:id="rId24"/>
    <p:sldId id="283" r:id="rId25"/>
    <p:sldId id="270" r:id="rId26"/>
    <p:sldId id="259" r:id="rId27"/>
    <p:sldId id="257" r:id="rId28"/>
    <p:sldId id="261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04B71F-6C60-4499-A700-192319B809E2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8278B-8D1A-403A-9375-4B26D3A064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aturelight.ru/photo/2007-10-03/2931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to-takoy.ru/wp-content/uploads/2010/01/KUK0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yap.ru/uploads/post-3-13392536204992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ms.24open.ru/images/638bfc51694fff06e3371e8fd2dd87d0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g1.liveinternet.ru/images/attach/c/2/64/230/64230675_3813IMG_5018b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91-234-32-174.thehost.com.ua/images/stories/2011/1160/gorobci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azeta.sever.ru/files/gazeta/20522/745356_original.jpg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g-4.photosight.ru/f61/3219648_large.jpe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g-fotki.yandex.ru/get/3911/kvarto.27/0_415ba_eb5b6106_XL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oo.kspu.ru/birds/Grach.files/image006.jpg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47.radikal.ru/i115/1106/9b/331b7cac5bb5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zhaba.ru/_pics/hehrzd2b1qy17lwb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neizvestniy-geniy.ru/images/works/photo/2012/02/small/554786_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krainaincognita.com/sites/default/files/u4/21skvorets_031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lub.foto.ru/gallery/images/photo/2010/05/25/157419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zhaba.ru/_pics/ny4wo9rb9hazd2zu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“Наши друзья - птицы”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286808" cy="3638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Наступила весна. В природе строгий порядок. Всё в ней крепко накрепко связанно: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Живут по строгим законам и растения, и </a:t>
            </a:r>
            <a:r>
              <a:rPr lang="ru-RU" dirty="0" smtClean="0">
                <a:solidFill>
                  <a:schemeClr val="tx2"/>
                </a:solidFill>
              </a:rPr>
              <a:t>насекомые, и  </a:t>
            </a:r>
            <a:r>
              <a:rPr lang="ru-RU" dirty="0" smtClean="0">
                <a:solidFill>
                  <a:schemeClr val="tx2"/>
                </a:solidFill>
              </a:rPr>
              <a:t>рыбы, и птицы, и звери.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Сегодня речь пойдёт о жизни наших 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“братьев меньших” – о птицах.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2071678"/>
            <a:ext cx="80724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 одной ноге стоит,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 воду пристально глядит.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Тычет клювом наугад –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Ищет в речке лягушат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На носу повисла капля 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Узнаёте. Это ...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aturelight.ru/photo/2007-10-03/29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32558"/>
            <a:ext cx="4572032" cy="5842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7286676" cy="3418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В лесу ночном кукует птица. </a:t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Она позвать себя боится </a:t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Ку-ку ... ку-ку не спит опушка </a:t>
            </a:r>
            <a:b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А птицу эту звать...</a:t>
            </a:r>
            <a:endParaRPr lang="ru-RU" sz="2800" b="1" dirty="0">
              <a:solidFill>
                <a:srgbClr val="FF000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to-takoy.ru/wp-content/uploads/2010/01/KUK0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857232"/>
            <a:ext cx="5715040" cy="5816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143116"/>
            <a:ext cx="75009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лесу, под щебет, звон и свист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Стучит лесной телеграфист: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“Здорово, дрозд-приятель!”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И ставит подпись...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www.yap.ru/uploads/post-3-1339253620499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928670"/>
            <a:ext cx="4143404" cy="5543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6438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Ловит каждый шорох чутко,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А как крикнет станет жутко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Вздрогнет сонная трава.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Это ухает …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ms.24open.ru/images/638bfc51694fff06e3371e8fd2dd87d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687093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071678"/>
            <a:ext cx="6072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Трещала с самого утра: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Пор-р-ра! Пор-р-ра!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что пора ?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Такая всем морока,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Когда трещит ...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2/64/230/64230675_3813IMG_5018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7699669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071546"/>
            <a:ext cx="850112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Всех перелетных птиц черней,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Чистит пашню от червей,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 Целый день по пашне вскачь,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 зовется птица... </a:t>
            </a:r>
            <a:r>
              <a:rPr lang="ru-RU" sz="2400" b="1" i="1" dirty="0" smtClean="0">
                <a:solidFill>
                  <a:srgbClr val="FF0000"/>
                </a:solidFill>
              </a:rPr>
              <a:t>.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400" b="1" dirty="0" smtClean="0"/>
              <a:t>- </a:t>
            </a:r>
            <a:r>
              <a:rPr lang="ru-RU" sz="2400" dirty="0" smtClean="0"/>
              <a:t>Правильно,  хочу вам рассказать об этой важной черной птице с белым носом </a:t>
            </a:r>
            <a:r>
              <a:rPr lang="ru-RU" sz="2400" i="1" dirty="0" smtClean="0"/>
              <a:t>. </a:t>
            </a:r>
            <a:r>
              <a:rPr lang="ru-RU" sz="2400" dirty="0" smtClean="0"/>
              <a:t>Грачи прилетают к нам самыми первыми, с первым весенним ветром. И сразу к своим гнездам. Гнезда грачи строят из сухих веток высоко на деревьях. Старых гнезд уцелело немного: еще с осени многие из них разметал ветер, но старые капитальные постройки не поддались ему. На одном дереве насчитывается иногда пятнадцать-двадцать гнезд</a:t>
            </a:r>
            <a:r>
              <a:rPr lang="ru-RU" sz="2400" b="1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928802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Маленький мальчишка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В сером армячишке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дворам шныряет,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Крохи собирает.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 полям ночует,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Коноплю ворует.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1-234-32-174.thehost.com.ua/images/stories/2011/1160/gorobc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072362" cy="5533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714488"/>
            <a:ext cx="6357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Окраской – сероватая,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Повадкой – вороватая,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Крикунья хрипловатая –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Известная персона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Птица эта ...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azeta.sever.ru/files/gazeta/20522/745356_orig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677550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200024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Прилетел к нам наконец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Лучший наш певец.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Дни и ночи напролёт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Он поёт.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-4.photosight.ru/f61/3219648_large.jpe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928670"/>
            <a:ext cx="7572428" cy="578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-fotki.yandex.ru/get/3911/kvarto.27/0_415ba_eb5b6106_X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14422"/>
            <a:ext cx="7500990" cy="5235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oo.kspu.ru/birds/Grach.files/image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70773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47.radikal.ru/i115/1106/9b/331b7cac5bb5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85794"/>
            <a:ext cx="7786742" cy="5829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zhaba.ru/_pics/hehrzd2b1qy17lw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214422"/>
            <a:ext cx="685180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4" descr="http://www.neizvestniy-geniy.ru/images/works/photo/2012/02/small/554786_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00108"/>
            <a:ext cx="6357981" cy="560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500174"/>
            <a:ext cx="842968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	Вслед </a:t>
            </a:r>
            <a:r>
              <a:rPr lang="ru-RU" sz="2800" dirty="0" smtClean="0"/>
              <a:t>за грачами прилетают скворцы. У скворца шея и хвост короткие, крылья длинные, ноги толстые и сильные, четырехпалые, с изогнутыми когтями; клюв острый и длинный; окраска перьев черная, блестящая. </a:t>
            </a:r>
            <a:endParaRPr lang="ru-RU" sz="2800" dirty="0" smtClean="0"/>
          </a:p>
          <a:p>
            <a:pPr algn="just"/>
            <a:r>
              <a:rPr lang="ru-RU" sz="2800" dirty="0" smtClean="0"/>
              <a:t>	</a:t>
            </a:r>
            <a:r>
              <a:rPr lang="ru-RU" sz="2800" dirty="0" smtClean="0"/>
              <a:t>Первыми прилетают</a:t>
            </a:r>
            <a:r>
              <a:rPr lang="ru-RU" sz="2800" dirty="0" smtClean="0"/>
              <a:t> скворчики, а за ними, через несколько дней, самки — скворчихи.</a:t>
            </a:r>
          </a:p>
          <a:p>
            <a:r>
              <a:rPr lang="ru-RU" sz="2800" dirty="0" smtClean="0"/>
              <a:t> К их прилету самцы подыскивают скворечник, нередко выселяя из домиков воробьев. </a:t>
            </a:r>
            <a:r>
              <a:rPr lang="ru-RU" sz="2800" dirty="0" smtClean="0"/>
              <a:t>	Устроившись</a:t>
            </a:r>
            <a:r>
              <a:rPr lang="ru-RU" sz="2800" dirty="0" smtClean="0"/>
              <a:t>, скворушка с увлечением громко поет, поджидая подружку.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krainaincognita.com/sites/default/files/u4/21skvorets_03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7858180" cy="5233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Когда весенний лес весну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Торжественно встречает,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Колдунья серая в лесу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Усердно годы нам вещает.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Шумит листва. Лучится свет.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Ку-ку! А сколько в веке лет,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А ну, кто первый даст ответ</a:t>
            </a:r>
            <a:r>
              <a:rPr lang="ru-RU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Правильно, это кукушка. Знают эту птицу, по ее пению, но немногим приходилось ее видеть, так как селится она в чаще леса.  Вот она! Размером она меньше голубя. Голова, спина и верх зоба пепельно-серые. Хвост и крылья бурые, с поперечными светлыми полосами. Хвост длинный (до 18 см). Гнездо кукушка не вьет, а откладывает яйца в гнезда других птиц. Форма и окраска кукушечьих яиц разная, они похожи на яйца тех птиц, в чьи гнезда будут отложены. Птицы, увидев кукушку возле своего гнезда, начинают кричать. По-разному птицы реагируют на подложенное яйцо — одни выбрасывают его, другие покидают всю кладку. Часто птицы не замечают чужого яйца. Первым в гнезде выводится кукушонок. Он очень беспокойный первые три-четыре дня. Все, что касается его голой спины, он выталкивает из гнезда. А это другие птенцы, яйца.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lub.foto.ru/gallery/images/photo/2010/05/25/157419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000108"/>
            <a:ext cx="4071966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5714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Спереди — шильце,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Сзади — </a:t>
            </a:r>
            <a:r>
              <a:rPr lang="ru-RU" sz="2800" b="1" dirty="0" err="1" smtClean="0">
                <a:solidFill>
                  <a:srgbClr val="FF0000"/>
                </a:solidFill>
              </a:rPr>
              <a:t>вильце</a:t>
            </a:r>
            <a:r>
              <a:rPr lang="ru-RU" sz="2800" b="1" dirty="0" smtClean="0">
                <a:solidFill>
                  <a:srgbClr val="FF0000"/>
                </a:solidFill>
              </a:rPr>
              <a:t>.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Сверху черненько суконце, 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Снизу бело полотенце.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714620"/>
            <a:ext cx="864399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Ласточку легко узнать. Их три вида: деревенская, городская, береговушка. У нашей, </a:t>
            </a:r>
            <a:r>
              <a:rPr lang="ru-RU" sz="2000" i="1" dirty="0" smtClean="0"/>
              <a:t>городской </a:t>
            </a:r>
            <a:r>
              <a:rPr lang="ru-RU" sz="2000" dirty="0" smtClean="0"/>
              <a:t>ласточки верх тела сине- черный, вся нижняя сторона тела белая. Хвост с неглубокой вырезкой посереди: Городские ласточки селятся в долинах горных рек, в каменистых пещерах и скалах. Но большая часть из них приспособилась к жизни в городе. Строят свои гнезда на стенах, карнизах, под балконами и крышами. Деревенская ласточка ничем не отличается от городской, но больше размером. У ласточки-береговушки спинка бурая, брюшко грязно-белое, с широкой серой полосой на зобе и груди. Гнездятся они по обрывистым берегам водоемов. Ласточки-береговушки делают норки от 50 до 150 сантиметров. В конце норы располагают гнездо.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haba.ru/_pics/ny4wo9rb9hazd2zu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45302"/>
            <a:ext cx="7072362" cy="589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</TotalTime>
  <Words>124</Words>
  <Application>Microsoft Office PowerPoint</Application>
  <PresentationFormat>Экран (4:3)</PresentationFormat>
  <Paragraphs>24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“Наши друзья - птицы”</vt:lpstr>
      <vt:lpstr>Слайд 2</vt:lpstr>
      <vt:lpstr>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12</cp:revision>
  <dcterms:created xsi:type="dcterms:W3CDTF">2002-01-01T05:56:57Z</dcterms:created>
  <dcterms:modified xsi:type="dcterms:W3CDTF">2014-11-29T14:45:43Z</dcterms:modified>
</cp:coreProperties>
</file>