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5" r:id="rId2"/>
    <p:sldId id="302" r:id="rId3"/>
    <p:sldId id="301" r:id="rId4"/>
    <p:sldId id="298" r:id="rId5"/>
    <p:sldId id="303" r:id="rId6"/>
    <p:sldId id="304" r:id="rId7"/>
    <p:sldId id="308" r:id="rId8"/>
    <p:sldId id="300" r:id="rId9"/>
    <p:sldId id="305" r:id="rId10"/>
    <p:sldId id="306" r:id="rId11"/>
    <p:sldId id="30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02.12.2015</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02.12.2015</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02.12.2015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02.12.2015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02.12.2015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02.12.2015</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02.12.2015</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02.12.2015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dirty="0"/>
          </a:p>
        </p:txBody>
      </p:sp>
      <p:sp>
        <p:nvSpPr>
          <p:cNvPr id="3" name="Заголовок 2"/>
          <p:cNvSpPr>
            <a:spLocks noGrp="1"/>
          </p:cNvSpPr>
          <p:nvPr>
            <p:ph type="ctrTitle"/>
          </p:nvPr>
        </p:nvSpPr>
        <p:spPr>
          <a:xfrm>
            <a:off x="1115616" y="1412776"/>
            <a:ext cx="8305800" cy="1981200"/>
          </a:xfrm>
        </p:spPr>
        <p:txBody>
          <a:bodyPr/>
          <a:lstStyle/>
          <a:p>
            <a:r>
              <a:rPr lang="ru-RU" dirty="0" smtClean="0"/>
              <a:t/>
            </a:r>
            <a:br>
              <a:rPr lang="ru-RU" dirty="0" smtClean="0"/>
            </a:br>
            <a:endParaRPr lang="ru-RU" dirty="0"/>
          </a:p>
        </p:txBody>
      </p:sp>
      <p:pic>
        <p:nvPicPr>
          <p:cNvPr id="4" name="Рисунок 3" descr="http://xl-films.ru/uploads/posts/2012-04/thumbs/1334131148_detstvo-voiny.jpg"/>
          <p:cNvPicPr/>
          <p:nvPr/>
        </p:nvPicPr>
        <p:blipFill>
          <a:blip r:embed="rId2" cstate="print"/>
          <a:srcRect/>
          <a:stretch>
            <a:fillRect/>
          </a:stretch>
        </p:blipFill>
        <p:spPr bwMode="auto">
          <a:xfrm>
            <a:off x="899592" y="0"/>
            <a:ext cx="7992888" cy="5949280"/>
          </a:xfrm>
          <a:prstGeom prst="rect">
            <a:avLst/>
          </a:prstGeom>
          <a:ln>
            <a:noFill/>
          </a:ln>
          <a:effectLst>
            <a:softEdge rad="112500"/>
          </a:effectLst>
        </p:spPr>
      </p:pic>
      <p:pic>
        <p:nvPicPr>
          <p:cNvPr id="5" name="Picture 5" descr="line45"/>
          <p:cNvPicPr>
            <a:picLocks noChangeAspect="1" noChangeArrowheads="1"/>
          </p:cNvPicPr>
          <p:nvPr/>
        </p:nvPicPr>
        <p:blipFill>
          <a:blip r:embed="rId3" cstate="print"/>
          <a:srcRect/>
          <a:stretch>
            <a:fillRect/>
          </a:stretch>
        </p:blipFill>
        <p:spPr bwMode="auto">
          <a:xfrm>
            <a:off x="0" y="31750"/>
            <a:ext cx="581025" cy="6826250"/>
          </a:xfrm>
          <a:prstGeom prst="rect">
            <a:avLst/>
          </a:prstGeom>
          <a:solidFill>
            <a:srgbClr val="C00000"/>
          </a:solidFill>
          <a:ln w="9525">
            <a:noFill/>
            <a:miter lim="800000"/>
            <a:headEnd/>
            <a:tailEnd/>
          </a:ln>
        </p:spPr>
      </p:pic>
      <p:pic>
        <p:nvPicPr>
          <p:cNvPr id="6" name="Picture 8" descr="J0076146"/>
          <p:cNvPicPr>
            <a:picLocks noChangeAspect="1" noChangeArrowheads="1" noCrop="1"/>
          </p:cNvPicPr>
          <p:nvPr/>
        </p:nvPicPr>
        <p:blipFill>
          <a:blip r:embed="rId4" cstate="print"/>
          <a:srcRect/>
          <a:stretch>
            <a:fillRect/>
          </a:stretch>
        </p:blipFill>
        <p:spPr bwMode="auto">
          <a:xfrm>
            <a:off x="1115616" y="5854700"/>
            <a:ext cx="2590800" cy="1003300"/>
          </a:xfrm>
          <a:prstGeom prst="rect">
            <a:avLst/>
          </a:prstGeom>
          <a:noFill/>
          <a:ln w="9525">
            <a:noFill/>
            <a:miter lim="800000"/>
            <a:headEnd/>
            <a:tailEnd/>
          </a:ln>
        </p:spPr>
      </p:pic>
      <p:pic>
        <p:nvPicPr>
          <p:cNvPr id="7" name="Picture 8" descr="J0076146"/>
          <p:cNvPicPr>
            <a:picLocks noChangeAspect="1" noChangeArrowheads="1" noCrop="1"/>
          </p:cNvPicPr>
          <p:nvPr/>
        </p:nvPicPr>
        <p:blipFill>
          <a:blip r:embed="rId4" cstate="print"/>
          <a:srcRect/>
          <a:stretch>
            <a:fillRect/>
          </a:stretch>
        </p:blipFill>
        <p:spPr bwMode="auto">
          <a:xfrm>
            <a:off x="3707904" y="5854700"/>
            <a:ext cx="2590800" cy="1003300"/>
          </a:xfrm>
          <a:prstGeom prst="rect">
            <a:avLst/>
          </a:prstGeom>
          <a:noFill/>
          <a:ln w="9525">
            <a:noFill/>
            <a:miter lim="800000"/>
            <a:headEnd/>
            <a:tailEnd/>
          </a:ln>
        </p:spPr>
      </p:pic>
      <p:pic>
        <p:nvPicPr>
          <p:cNvPr id="9" name="Picture 8" descr="J0076146"/>
          <p:cNvPicPr>
            <a:picLocks noChangeAspect="1" noChangeArrowheads="1" noCrop="1"/>
          </p:cNvPicPr>
          <p:nvPr/>
        </p:nvPicPr>
        <p:blipFill>
          <a:blip r:embed="rId4" cstate="print"/>
          <a:srcRect/>
          <a:stretch>
            <a:fillRect/>
          </a:stretch>
        </p:blipFill>
        <p:spPr bwMode="auto">
          <a:xfrm>
            <a:off x="6300192" y="5854700"/>
            <a:ext cx="2590800" cy="1003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100" b="1" dirty="0" smtClean="0"/>
              <a:t>Из воспоминаний моей бабушки…</a:t>
            </a:r>
            <a:endParaRPr lang="ru-RU" dirty="0">
              <a:solidFill>
                <a:srgbClr val="FF0000"/>
              </a:solidFill>
            </a:endParaRPr>
          </a:p>
        </p:txBody>
      </p:sp>
      <p:pic>
        <p:nvPicPr>
          <p:cNvPr id="5" name="Picture 5" descr="line45"/>
          <p:cNvPicPr>
            <a:picLocks noChangeAspect="1" noChangeArrowheads="1"/>
          </p:cNvPicPr>
          <p:nvPr/>
        </p:nvPicPr>
        <p:blipFill>
          <a:blip r:embed="rId2" cstate="print"/>
          <a:srcRect/>
          <a:stretch>
            <a:fillRect/>
          </a:stretch>
        </p:blipFill>
        <p:spPr bwMode="auto">
          <a:xfrm>
            <a:off x="0" y="0"/>
            <a:ext cx="581025" cy="6826250"/>
          </a:xfrm>
          <a:prstGeom prst="rect">
            <a:avLst/>
          </a:prstGeom>
          <a:solidFill>
            <a:srgbClr val="C00000"/>
          </a:solidFill>
          <a:ln w="9525">
            <a:noFill/>
            <a:miter lim="800000"/>
            <a:headEnd/>
            <a:tailEnd/>
          </a:ln>
        </p:spPr>
      </p:pic>
      <p:pic>
        <p:nvPicPr>
          <p:cNvPr id="9" name="Picture 8" descr="J0076146"/>
          <p:cNvPicPr>
            <a:picLocks noChangeAspect="1" noChangeArrowheads="1" noCrop="1"/>
          </p:cNvPicPr>
          <p:nvPr/>
        </p:nvPicPr>
        <p:blipFill>
          <a:blip r:embed="rId3" cstate="print"/>
          <a:srcRect/>
          <a:stretch>
            <a:fillRect/>
          </a:stretch>
        </p:blipFill>
        <p:spPr bwMode="auto">
          <a:xfrm>
            <a:off x="611560" y="5854700"/>
            <a:ext cx="2590800" cy="1003300"/>
          </a:xfrm>
          <a:prstGeom prst="rect">
            <a:avLst/>
          </a:prstGeom>
          <a:noFill/>
          <a:ln w="9525">
            <a:noFill/>
            <a:miter lim="800000"/>
            <a:headEnd/>
            <a:tailEnd/>
          </a:ln>
        </p:spPr>
      </p:pic>
      <p:pic>
        <p:nvPicPr>
          <p:cNvPr id="10" name="Picture 8" descr="J0076146"/>
          <p:cNvPicPr>
            <a:picLocks noChangeAspect="1" noChangeArrowheads="1" noCrop="1"/>
          </p:cNvPicPr>
          <p:nvPr/>
        </p:nvPicPr>
        <p:blipFill>
          <a:blip r:embed="rId3" cstate="print"/>
          <a:srcRect/>
          <a:stretch>
            <a:fillRect/>
          </a:stretch>
        </p:blipFill>
        <p:spPr bwMode="auto">
          <a:xfrm>
            <a:off x="3203848" y="5854700"/>
            <a:ext cx="2590800" cy="1003300"/>
          </a:xfrm>
          <a:prstGeom prst="rect">
            <a:avLst/>
          </a:prstGeom>
          <a:noFill/>
          <a:ln w="9525">
            <a:noFill/>
            <a:miter lim="800000"/>
            <a:headEnd/>
            <a:tailEnd/>
          </a:ln>
        </p:spPr>
      </p:pic>
      <p:pic>
        <p:nvPicPr>
          <p:cNvPr id="11" name="Picture 9" descr="J0076146"/>
          <p:cNvPicPr>
            <a:picLocks noChangeAspect="1" noChangeArrowheads="1" noCrop="1"/>
          </p:cNvPicPr>
          <p:nvPr/>
        </p:nvPicPr>
        <p:blipFill>
          <a:blip r:embed="rId3" cstate="print"/>
          <a:srcRect/>
          <a:stretch>
            <a:fillRect/>
          </a:stretch>
        </p:blipFill>
        <p:spPr bwMode="auto">
          <a:xfrm>
            <a:off x="5796136" y="5854700"/>
            <a:ext cx="2278063" cy="1003300"/>
          </a:xfrm>
          <a:prstGeom prst="rect">
            <a:avLst/>
          </a:prstGeom>
          <a:noFill/>
          <a:ln w="9525">
            <a:noFill/>
            <a:miter lim="800000"/>
            <a:headEnd/>
            <a:tailEnd/>
          </a:ln>
        </p:spPr>
      </p:pic>
      <p:pic>
        <p:nvPicPr>
          <p:cNvPr id="12" name="Picture 9" descr="J0076146"/>
          <p:cNvPicPr>
            <a:picLocks noChangeAspect="1" noChangeArrowheads="1" noCrop="1"/>
          </p:cNvPicPr>
          <p:nvPr/>
        </p:nvPicPr>
        <p:blipFill>
          <a:blip r:embed="rId3" cstate="print"/>
          <a:srcRect/>
          <a:stretch>
            <a:fillRect/>
          </a:stretch>
        </p:blipFill>
        <p:spPr bwMode="auto">
          <a:xfrm>
            <a:off x="6865937" y="5854700"/>
            <a:ext cx="2278063" cy="1003300"/>
          </a:xfrm>
          <a:prstGeom prst="rect">
            <a:avLst/>
          </a:prstGeom>
          <a:noFill/>
          <a:ln w="9525">
            <a:noFill/>
            <a:miter lim="800000"/>
            <a:headEnd/>
            <a:tailEnd/>
          </a:ln>
        </p:spPr>
      </p:pic>
      <p:sp>
        <p:nvSpPr>
          <p:cNvPr id="14" name="Содержимое 13"/>
          <p:cNvSpPr>
            <a:spLocks noGrp="1"/>
          </p:cNvSpPr>
          <p:nvPr>
            <p:ph sz="half" idx="1"/>
          </p:nvPr>
        </p:nvSpPr>
        <p:spPr/>
        <p:txBody>
          <a:bodyPr>
            <a:normAutofit fontScale="25000" lnSpcReduction="20000"/>
          </a:bodyPr>
          <a:lstStyle/>
          <a:p>
            <a:r>
              <a:rPr lang="ru-RU" sz="4800" b="1" dirty="0" smtClean="0"/>
              <a:t>Моей бабушке в этом году будет 87 лет, мне хочется  немного рассказать  о ней.</a:t>
            </a:r>
          </a:p>
          <a:p>
            <a:r>
              <a:rPr lang="ru-RU" sz="4800" b="1" dirty="0" smtClean="0"/>
              <a:t>Она родилась 04.10.1928 года в с. </a:t>
            </a:r>
            <a:r>
              <a:rPr lang="ru-RU" sz="4800" b="1" dirty="0" err="1" smtClean="0"/>
              <a:t>Ново-Узели</a:t>
            </a:r>
            <a:r>
              <a:rPr lang="ru-RU" sz="4800" b="1" dirty="0" smtClean="0"/>
              <a:t>, Матвеевского района, Оренбургской области.</a:t>
            </a:r>
          </a:p>
          <a:p>
            <a:r>
              <a:rPr lang="ru-RU" sz="4800" b="1" dirty="0" smtClean="0"/>
              <a:t> В 1941 году, когда началась   ВОВ, она была чуть старше меня, ей было  13 лет. Но она уже  работала вместе с взрослыми, помогала  на полях – пахали землю на быках. Она   подгоняла  палкой  четверых быков.  Весь выращенный хлеб отправляли на фронт.  Моя бабушка также работала на ферме. Она возила сено на тележках для корма скоту, сама вязала снопы, косила косой пшеницу.</a:t>
            </a:r>
          </a:p>
          <a:p>
            <a:r>
              <a:rPr lang="ru-RU" sz="4800" b="1" dirty="0" smtClean="0"/>
              <a:t> Вся мужская работа в семье тоже легла на плечи женщин и детей, потому что мой дед и его 2 сыновей воевали на фронте. Зимой на санках  привозила из леса хворост для того что бы затопить печь и приготовить еду. Еды было мало и людям всегда хотелось есть. В основном все ели  картошку и лепешки из лебеды.  Одежду носили  старую, в заплатках,  из обуви были только лапти. </a:t>
            </a:r>
          </a:p>
          <a:p>
            <a:r>
              <a:rPr lang="ru-RU" sz="4800" b="1" dirty="0" smtClean="0"/>
              <a:t> Весной 1945 года пришла радостная весть и все узнали про победу, моя бабушка и селяне работала в поле, от радости люди плакали, плясали.  Все были счастливы!</a:t>
            </a:r>
          </a:p>
          <a:p>
            <a:r>
              <a:rPr lang="ru-RU" sz="4800" b="1" dirty="0" smtClean="0"/>
              <a:t>Я очень горжусь тем, что моя бабушка до сих пор жива и живет вместе с нами!</a:t>
            </a:r>
          </a:p>
          <a:p>
            <a:endParaRPr lang="ru-RU" dirty="0"/>
          </a:p>
        </p:txBody>
      </p:sp>
      <p:pic>
        <p:nvPicPr>
          <p:cNvPr id="15" name="Содержимое 14" descr="G:\проект 2 а класс\2015-02-10 Дурасов\333.jpg"/>
          <p:cNvPicPr>
            <a:picLocks noGrp="1"/>
          </p:cNvPicPr>
          <p:nvPr>
            <p:ph sz="half" idx="2"/>
          </p:nvPr>
        </p:nvPicPr>
        <p:blipFill>
          <a:blip r:embed="rId4" cstate="print"/>
          <a:srcRect/>
          <a:stretch>
            <a:fillRect/>
          </a:stretch>
        </p:blipFill>
        <p:spPr bwMode="auto">
          <a:xfrm>
            <a:off x="5220072" y="1988840"/>
            <a:ext cx="3164160" cy="1582527"/>
          </a:xfrm>
          <a:prstGeom prst="rect">
            <a:avLst/>
          </a:prstGeom>
          <a:noFill/>
          <a:ln w="9525">
            <a:noFill/>
            <a:miter lim="800000"/>
            <a:headEnd/>
            <a:tailEnd/>
          </a:ln>
        </p:spPr>
      </p:pic>
      <p:pic>
        <p:nvPicPr>
          <p:cNvPr id="16" name="Рисунок 15" descr="G:\проект 2 а класс\2015-02-10 Дурасов\444.jpg"/>
          <p:cNvPicPr/>
          <p:nvPr/>
        </p:nvPicPr>
        <p:blipFill>
          <a:blip r:embed="rId5" cstate="print"/>
          <a:srcRect/>
          <a:stretch>
            <a:fillRect/>
          </a:stretch>
        </p:blipFill>
        <p:spPr bwMode="auto">
          <a:xfrm>
            <a:off x="5580112" y="3789040"/>
            <a:ext cx="2952328" cy="19442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b="1" dirty="0" smtClean="0">
                <a:solidFill>
                  <a:srgbClr val="FFFF00"/>
                </a:solidFill>
              </a:rPr>
              <a:t>Пожелания </a:t>
            </a:r>
            <a:r>
              <a:rPr lang="ru-RU" sz="4000" b="1" dirty="0" err="1" smtClean="0">
                <a:solidFill>
                  <a:srgbClr val="FFFF00"/>
                </a:solidFill>
              </a:rPr>
              <a:t>Дурасовой</a:t>
            </a:r>
            <a:r>
              <a:rPr lang="ru-RU" sz="4000" b="1" dirty="0" smtClean="0">
                <a:solidFill>
                  <a:srgbClr val="FFFF00"/>
                </a:solidFill>
              </a:rPr>
              <a:t>  </a:t>
            </a:r>
            <a:r>
              <a:rPr lang="ru-RU" sz="4000" b="1" smtClean="0">
                <a:solidFill>
                  <a:srgbClr val="FFFF00"/>
                </a:solidFill>
              </a:rPr>
              <a:t>Анне Осиповне…….</a:t>
            </a:r>
            <a:endParaRPr lang="ru-RU" sz="4000" b="1" dirty="0">
              <a:solidFill>
                <a:srgbClr val="FFFF00"/>
              </a:solidFill>
            </a:endParaRPr>
          </a:p>
        </p:txBody>
      </p:sp>
      <p:pic>
        <p:nvPicPr>
          <p:cNvPr id="5" name="Picture 5" descr="line45"/>
          <p:cNvPicPr>
            <a:picLocks noChangeAspect="1" noChangeArrowheads="1"/>
          </p:cNvPicPr>
          <p:nvPr/>
        </p:nvPicPr>
        <p:blipFill>
          <a:blip r:embed="rId2" cstate="print"/>
          <a:srcRect/>
          <a:stretch>
            <a:fillRect/>
          </a:stretch>
        </p:blipFill>
        <p:spPr bwMode="auto">
          <a:xfrm>
            <a:off x="0" y="0"/>
            <a:ext cx="581025" cy="6826250"/>
          </a:xfrm>
          <a:prstGeom prst="rect">
            <a:avLst/>
          </a:prstGeom>
          <a:solidFill>
            <a:srgbClr val="C00000"/>
          </a:solidFill>
          <a:ln w="9525">
            <a:noFill/>
            <a:miter lim="800000"/>
            <a:headEnd/>
            <a:tailEnd/>
          </a:ln>
        </p:spPr>
      </p:pic>
      <p:sp>
        <p:nvSpPr>
          <p:cNvPr id="7" name="Содержимое 6"/>
          <p:cNvSpPr>
            <a:spLocks noGrp="1"/>
          </p:cNvSpPr>
          <p:nvPr>
            <p:ph sz="half" idx="2"/>
          </p:nvPr>
        </p:nvSpPr>
        <p:spPr/>
        <p:txBody>
          <a:bodyPr/>
          <a:lstStyle/>
          <a:p>
            <a:endParaRPr lang="ru-RU" dirty="0"/>
          </a:p>
        </p:txBody>
      </p:sp>
      <p:pic>
        <p:nvPicPr>
          <p:cNvPr id="8" name="Содержимое 7" descr="9.mai1"/>
          <p:cNvPicPr>
            <a:picLocks noGrp="1"/>
          </p:cNvPicPr>
          <p:nvPr>
            <p:ph sz="half" idx="1"/>
          </p:nvPr>
        </p:nvPicPr>
        <p:blipFill>
          <a:blip r:embed="rId3" cstate="print"/>
          <a:srcRect/>
          <a:stretch>
            <a:fillRect/>
          </a:stretch>
        </p:blipFill>
        <p:spPr bwMode="auto">
          <a:xfrm>
            <a:off x="899592" y="1484784"/>
            <a:ext cx="2232248" cy="2592288"/>
          </a:xfrm>
          <a:prstGeom prst="rect">
            <a:avLst/>
          </a:prstGeom>
          <a:noFill/>
          <a:ln w="9525">
            <a:noFill/>
            <a:miter lim="800000"/>
            <a:headEnd/>
            <a:tailEnd/>
          </a:ln>
        </p:spPr>
      </p:pic>
      <p:pic>
        <p:nvPicPr>
          <p:cNvPr id="12" name="Рисунок 11" descr="К 70 - летию Великой Победы Министерство образования, науки и инновационной политики Новосибирской области"/>
          <p:cNvPicPr/>
          <p:nvPr/>
        </p:nvPicPr>
        <p:blipFill>
          <a:blip r:embed="rId4" cstate="print"/>
          <a:srcRect/>
          <a:stretch>
            <a:fillRect/>
          </a:stretch>
        </p:blipFill>
        <p:spPr bwMode="auto">
          <a:xfrm>
            <a:off x="4716016" y="1628800"/>
            <a:ext cx="3960440" cy="3744416"/>
          </a:xfrm>
          <a:prstGeom prst="rect">
            <a:avLst/>
          </a:prstGeom>
          <a:noFill/>
          <a:ln w="9525">
            <a:noFill/>
            <a:miter lim="800000"/>
            <a:headEnd/>
            <a:tailEnd/>
          </a:ln>
        </p:spPr>
      </p:pic>
      <p:pic>
        <p:nvPicPr>
          <p:cNvPr id="13" name="Рисунок 12" descr="Тюменская почта::Партнеры"/>
          <p:cNvPicPr/>
          <p:nvPr/>
        </p:nvPicPr>
        <p:blipFill>
          <a:blip r:embed="rId5" cstate="print"/>
          <a:srcRect/>
          <a:stretch>
            <a:fillRect/>
          </a:stretch>
        </p:blipFill>
        <p:spPr bwMode="auto">
          <a:xfrm>
            <a:off x="971600" y="4509120"/>
            <a:ext cx="3240360" cy="1656184"/>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Picture 5" descr="line45"/>
          <p:cNvPicPr>
            <a:picLocks noChangeAspect="1" noChangeArrowheads="1"/>
          </p:cNvPicPr>
          <p:nvPr/>
        </p:nvPicPr>
        <p:blipFill>
          <a:blip r:embed="rId2" cstate="print"/>
          <a:srcRect/>
          <a:stretch>
            <a:fillRect/>
          </a:stretch>
        </p:blipFill>
        <p:spPr bwMode="auto">
          <a:xfrm>
            <a:off x="0" y="0"/>
            <a:ext cx="581025" cy="6826250"/>
          </a:xfrm>
          <a:prstGeom prst="rect">
            <a:avLst/>
          </a:prstGeom>
          <a:solidFill>
            <a:srgbClr val="C00000"/>
          </a:solidFill>
          <a:ln w="9525">
            <a:noFill/>
            <a:miter lim="800000"/>
            <a:headEnd/>
            <a:tailEnd/>
          </a:ln>
        </p:spPr>
      </p:pic>
      <p:sp>
        <p:nvSpPr>
          <p:cNvPr id="7" name="Содержимое 6"/>
          <p:cNvSpPr>
            <a:spLocks noGrp="1"/>
          </p:cNvSpPr>
          <p:nvPr>
            <p:ph sz="half" idx="2"/>
          </p:nvPr>
        </p:nvSpPr>
        <p:spPr/>
        <p:txBody>
          <a:bodyPr>
            <a:normAutofit/>
          </a:bodyPr>
          <a:lstStyle/>
          <a:p>
            <a:endParaRPr lang="ru-RU" dirty="0"/>
          </a:p>
        </p:txBody>
      </p:sp>
      <p:pic>
        <p:nvPicPr>
          <p:cNvPr id="9" name="Picture 8" descr="J0076146"/>
          <p:cNvPicPr>
            <a:picLocks noChangeAspect="1" noChangeArrowheads="1" noCrop="1"/>
          </p:cNvPicPr>
          <p:nvPr/>
        </p:nvPicPr>
        <p:blipFill>
          <a:blip r:embed="rId3" cstate="print"/>
          <a:srcRect/>
          <a:stretch>
            <a:fillRect/>
          </a:stretch>
        </p:blipFill>
        <p:spPr bwMode="auto">
          <a:xfrm>
            <a:off x="611560" y="5854700"/>
            <a:ext cx="2590800" cy="1003300"/>
          </a:xfrm>
          <a:prstGeom prst="rect">
            <a:avLst/>
          </a:prstGeom>
          <a:noFill/>
          <a:ln w="9525">
            <a:noFill/>
            <a:miter lim="800000"/>
            <a:headEnd/>
            <a:tailEnd/>
          </a:ln>
        </p:spPr>
      </p:pic>
      <p:pic>
        <p:nvPicPr>
          <p:cNvPr id="10" name="Picture 8" descr="J0076146"/>
          <p:cNvPicPr>
            <a:picLocks noChangeAspect="1" noChangeArrowheads="1" noCrop="1"/>
          </p:cNvPicPr>
          <p:nvPr/>
        </p:nvPicPr>
        <p:blipFill>
          <a:blip r:embed="rId3" cstate="print"/>
          <a:srcRect/>
          <a:stretch>
            <a:fillRect/>
          </a:stretch>
        </p:blipFill>
        <p:spPr bwMode="auto">
          <a:xfrm>
            <a:off x="3203848" y="5854700"/>
            <a:ext cx="2590800" cy="1003300"/>
          </a:xfrm>
          <a:prstGeom prst="rect">
            <a:avLst/>
          </a:prstGeom>
          <a:noFill/>
          <a:ln w="9525">
            <a:noFill/>
            <a:miter lim="800000"/>
            <a:headEnd/>
            <a:tailEnd/>
          </a:ln>
        </p:spPr>
      </p:pic>
      <p:pic>
        <p:nvPicPr>
          <p:cNvPr id="11" name="Picture 9" descr="J0076146"/>
          <p:cNvPicPr>
            <a:picLocks noChangeAspect="1" noChangeArrowheads="1" noCrop="1"/>
          </p:cNvPicPr>
          <p:nvPr/>
        </p:nvPicPr>
        <p:blipFill>
          <a:blip r:embed="rId3" cstate="print"/>
          <a:srcRect/>
          <a:stretch>
            <a:fillRect/>
          </a:stretch>
        </p:blipFill>
        <p:spPr bwMode="auto">
          <a:xfrm>
            <a:off x="5796136" y="5854700"/>
            <a:ext cx="2278063" cy="1003300"/>
          </a:xfrm>
          <a:prstGeom prst="rect">
            <a:avLst/>
          </a:prstGeom>
          <a:noFill/>
          <a:ln w="9525">
            <a:noFill/>
            <a:miter lim="800000"/>
            <a:headEnd/>
            <a:tailEnd/>
          </a:ln>
        </p:spPr>
      </p:pic>
      <p:pic>
        <p:nvPicPr>
          <p:cNvPr id="12" name="Picture 9" descr="J0076146"/>
          <p:cNvPicPr>
            <a:picLocks noChangeAspect="1" noChangeArrowheads="1" noCrop="1"/>
          </p:cNvPicPr>
          <p:nvPr/>
        </p:nvPicPr>
        <p:blipFill>
          <a:blip r:embed="rId3" cstate="print"/>
          <a:srcRect/>
          <a:stretch>
            <a:fillRect/>
          </a:stretch>
        </p:blipFill>
        <p:spPr bwMode="auto">
          <a:xfrm>
            <a:off x="6865937" y="5854700"/>
            <a:ext cx="2278063" cy="1003300"/>
          </a:xfrm>
          <a:prstGeom prst="rect">
            <a:avLst/>
          </a:prstGeom>
          <a:noFill/>
          <a:ln w="9525">
            <a:noFill/>
            <a:miter lim="800000"/>
            <a:headEnd/>
            <a:tailEnd/>
          </a:ln>
        </p:spPr>
      </p:pic>
      <p:pic>
        <p:nvPicPr>
          <p:cNvPr id="13" name="Содержимое 12" descr="http://malscol2.ru/images/stories/210.jpg"/>
          <p:cNvPicPr>
            <a:picLocks noGrp="1"/>
          </p:cNvPicPr>
          <p:nvPr>
            <p:ph sz="half" idx="1"/>
          </p:nvPr>
        </p:nvPicPr>
        <p:blipFill>
          <a:blip r:embed="rId4" cstate="print"/>
          <a:srcRect/>
          <a:stretch>
            <a:fillRect/>
          </a:stretch>
        </p:blipFill>
        <p:spPr bwMode="auto">
          <a:xfrm>
            <a:off x="683568" y="260648"/>
            <a:ext cx="8136904" cy="6192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Дети работают в поле</a:t>
            </a:r>
            <a:endParaRPr lang="ru-RU" b="1" dirty="0">
              <a:solidFill>
                <a:srgbClr val="FF0000"/>
              </a:solidFill>
            </a:endParaRPr>
          </a:p>
        </p:txBody>
      </p:sp>
      <p:pic>
        <p:nvPicPr>
          <p:cNvPr id="5" name="Picture 5" descr="line45"/>
          <p:cNvPicPr>
            <a:picLocks noChangeAspect="1" noChangeArrowheads="1"/>
          </p:cNvPicPr>
          <p:nvPr/>
        </p:nvPicPr>
        <p:blipFill>
          <a:blip r:embed="rId2" cstate="print"/>
          <a:srcRect/>
          <a:stretch>
            <a:fillRect/>
          </a:stretch>
        </p:blipFill>
        <p:spPr bwMode="auto">
          <a:xfrm>
            <a:off x="0" y="0"/>
            <a:ext cx="581025" cy="6826250"/>
          </a:xfrm>
          <a:prstGeom prst="rect">
            <a:avLst/>
          </a:prstGeom>
          <a:solidFill>
            <a:srgbClr val="C00000"/>
          </a:solidFill>
          <a:ln w="9525">
            <a:noFill/>
            <a:miter lim="800000"/>
            <a:headEnd/>
            <a:tailEnd/>
          </a:ln>
        </p:spPr>
      </p:pic>
      <p:sp>
        <p:nvSpPr>
          <p:cNvPr id="8" name="Содержимое 7"/>
          <p:cNvSpPr>
            <a:spLocks noGrp="1"/>
          </p:cNvSpPr>
          <p:nvPr>
            <p:ph sz="half" idx="1"/>
          </p:nvPr>
        </p:nvSpPr>
        <p:spPr/>
        <p:txBody>
          <a:bodyPr>
            <a:normAutofit/>
          </a:bodyPr>
          <a:lstStyle/>
          <a:p>
            <a:endParaRPr lang="ru-RU" dirty="0"/>
          </a:p>
        </p:txBody>
      </p:sp>
      <p:pic>
        <p:nvPicPr>
          <p:cNvPr id="9" name="Picture 8" descr="J0076146"/>
          <p:cNvPicPr>
            <a:picLocks noChangeAspect="1" noChangeArrowheads="1" noCrop="1"/>
          </p:cNvPicPr>
          <p:nvPr/>
        </p:nvPicPr>
        <p:blipFill>
          <a:blip r:embed="rId3" cstate="print"/>
          <a:srcRect/>
          <a:stretch>
            <a:fillRect/>
          </a:stretch>
        </p:blipFill>
        <p:spPr bwMode="auto">
          <a:xfrm>
            <a:off x="611560" y="5854700"/>
            <a:ext cx="2590800" cy="1003300"/>
          </a:xfrm>
          <a:prstGeom prst="rect">
            <a:avLst/>
          </a:prstGeom>
          <a:noFill/>
          <a:ln w="9525">
            <a:noFill/>
            <a:miter lim="800000"/>
            <a:headEnd/>
            <a:tailEnd/>
          </a:ln>
        </p:spPr>
      </p:pic>
      <p:pic>
        <p:nvPicPr>
          <p:cNvPr id="10" name="Picture 8" descr="J0076146"/>
          <p:cNvPicPr>
            <a:picLocks noChangeAspect="1" noChangeArrowheads="1" noCrop="1"/>
          </p:cNvPicPr>
          <p:nvPr/>
        </p:nvPicPr>
        <p:blipFill>
          <a:blip r:embed="rId3" cstate="print"/>
          <a:srcRect/>
          <a:stretch>
            <a:fillRect/>
          </a:stretch>
        </p:blipFill>
        <p:spPr bwMode="auto">
          <a:xfrm>
            <a:off x="3203848" y="5854700"/>
            <a:ext cx="2590800" cy="1003300"/>
          </a:xfrm>
          <a:prstGeom prst="rect">
            <a:avLst/>
          </a:prstGeom>
          <a:noFill/>
          <a:ln w="9525">
            <a:noFill/>
            <a:miter lim="800000"/>
            <a:headEnd/>
            <a:tailEnd/>
          </a:ln>
        </p:spPr>
      </p:pic>
      <p:pic>
        <p:nvPicPr>
          <p:cNvPr id="11" name="Picture 9" descr="J0076146"/>
          <p:cNvPicPr>
            <a:picLocks noChangeAspect="1" noChangeArrowheads="1" noCrop="1"/>
          </p:cNvPicPr>
          <p:nvPr/>
        </p:nvPicPr>
        <p:blipFill>
          <a:blip r:embed="rId3" cstate="print"/>
          <a:srcRect/>
          <a:stretch>
            <a:fillRect/>
          </a:stretch>
        </p:blipFill>
        <p:spPr bwMode="auto">
          <a:xfrm>
            <a:off x="5796136" y="5854700"/>
            <a:ext cx="2278063" cy="1003300"/>
          </a:xfrm>
          <a:prstGeom prst="rect">
            <a:avLst/>
          </a:prstGeom>
          <a:noFill/>
          <a:ln w="9525">
            <a:noFill/>
            <a:miter lim="800000"/>
            <a:headEnd/>
            <a:tailEnd/>
          </a:ln>
        </p:spPr>
      </p:pic>
      <p:pic>
        <p:nvPicPr>
          <p:cNvPr id="12" name="Picture 9" descr="J0076146"/>
          <p:cNvPicPr>
            <a:picLocks noChangeAspect="1" noChangeArrowheads="1" noCrop="1"/>
          </p:cNvPicPr>
          <p:nvPr/>
        </p:nvPicPr>
        <p:blipFill>
          <a:blip r:embed="rId3" cstate="print"/>
          <a:srcRect/>
          <a:stretch>
            <a:fillRect/>
          </a:stretch>
        </p:blipFill>
        <p:spPr bwMode="auto">
          <a:xfrm>
            <a:off x="6865937" y="5854700"/>
            <a:ext cx="2278063" cy="1003300"/>
          </a:xfrm>
          <a:prstGeom prst="rect">
            <a:avLst/>
          </a:prstGeom>
          <a:noFill/>
          <a:ln w="9525">
            <a:noFill/>
            <a:miter lim="800000"/>
            <a:headEnd/>
            <a:tailEnd/>
          </a:ln>
        </p:spPr>
      </p:pic>
      <p:pic>
        <p:nvPicPr>
          <p:cNvPr id="13" name="Picture 6" descr="Хлеб войны"/>
          <p:cNvPicPr>
            <a:picLocks noGrp="1" noChangeAspect="1" noChangeArrowheads="1"/>
          </p:cNvPicPr>
          <p:nvPr>
            <p:ph sz="half" idx="2"/>
          </p:nvPr>
        </p:nvPicPr>
        <p:blipFill>
          <a:blip r:embed="rId4" cstate="print"/>
          <a:srcRect/>
          <a:stretch>
            <a:fillRect/>
          </a:stretch>
        </p:blipFill>
        <p:spPr bwMode="auto">
          <a:xfrm>
            <a:off x="971600" y="1700808"/>
            <a:ext cx="4176464" cy="3888432"/>
          </a:xfrm>
          <a:prstGeom prst="rect">
            <a:avLst/>
          </a:prstGeom>
          <a:noFill/>
        </p:spPr>
      </p:pic>
      <p:pic>
        <p:nvPicPr>
          <p:cNvPr id="14" name="Picture 2" descr="http://fs1.ppt4web.ru/images/12413/96236/310/img28.jpg"/>
          <p:cNvPicPr>
            <a:picLocks noChangeAspect="1" noChangeArrowheads="1"/>
          </p:cNvPicPr>
          <p:nvPr/>
        </p:nvPicPr>
        <p:blipFill>
          <a:blip r:embed="rId5" cstate="print"/>
          <a:srcRect l="4877" t="48879" r="39033" b="8760"/>
          <a:stretch>
            <a:fillRect/>
          </a:stretch>
        </p:blipFill>
        <p:spPr bwMode="auto">
          <a:xfrm>
            <a:off x="5652120" y="2060847"/>
            <a:ext cx="3168352" cy="31923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t>
            </a:r>
            <a:r>
              <a:rPr lang="ru-RU" b="1" dirty="0" smtClean="0">
                <a:solidFill>
                  <a:srgbClr val="FF0000"/>
                </a:solidFill>
              </a:rPr>
              <a:t>Помогали   раненым в госпиталях </a:t>
            </a:r>
            <a:endParaRPr lang="ru-RU" dirty="0">
              <a:solidFill>
                <a:srgbClr val="FF0000"/>
              </a:solidFill>
            </a:endParaRPr>
          </a:p>
        </p:txBody>
      </p:sp>
      <p:pic>
        <p:nvPicPr>
          <p:cNvPr id="5" name="Picture 5" descr="line45"/>
          <p:cNvPicPr>
            <a:picLocks noChangeAspect="1" noChangeArrowheads="1"/>
          </p:cNvPicPr>
          <p:nvPr/>
        </p:nvPicPr>
        <p:blipFill>
          <a:blip r:embed="rId2" cstate="print"/>
          <a:srcRect/>
          <a:stretch>
            <a:fillRect/>
          </a:stretch>
        </p:blipFill>
        <p:spPr bwMode="auto">
          <a:xfrm>
            <a:off x="0" y="0"/>
            <a:ext cx="581025" cy="6826250"/>
          </a:xfrm>
          <a:prstGeom prst="rect">
            <a:avLst/>
          </a:prstGeom>
          <a:solidFill>
            <a:srgbClr val="C00000"/>
          </a:solidFill>
          <a:ln w="9525">
            <a:noFill/>
            <a:miter lim="800000"/>
            <a:headEnd/>
            <a:tailEnd/>
          </a:ln>
        </p:spPr>
      </p:pic>
      <p:pic>
        <p:nvPicPr>
          <p:cNvPr id="9" name="Picture 8" descr="J0076146"/>
          <p:cNvPicPr>
            <a:picLocks noChangeAspect="1" noChangeArrowheads="1" noCrop="1"/>
          </p:cNvPicPr>
          <p:nvPr/>
        </p:nvPicPr>
        <p:blipFill>
          <a:blip r:embed="rId3" cstate="print"/>
          <a:srcRect/>
          <a:stretch>
            <a:fillRect/>
          </a:stretch>
        </p:blipFill>
        <p:spPr bwMode="auto">
          <a:xfrm>
            <a:off x="611560" y="5854700"/>
            <a:ext cx="2590800" cy="1003300"/>
          </a:xfrm>
          <a:prstGeom prst="rect">
            <a:avLst/>
          </a:prstGeom>
          <a:noFill/>
          <a:ln w="9525">
            <a:noFill/>
            <a:miter lim="800000"/>
            <a:headEnd/>
            <a:tailEnd/>
          </a:ln>
        </p:spPr>
      </p:pic>
      <p:pic>
        <p:nvPicPr>
          <p:cNvPr id="10" name="Picture 8" descr="J0076146"/>
          <p:cNvPicPr>
            <a:picLocks noChangeAspect="1" noChangeArrowheads="1" noCrop="1"/>
          </p:cNvPicPr>
          <p:nvPr/>
        </p:nvPicPr>
        <p:blipFill>
          <a:blip r:embed="rId3" cstate="print"/>
          <a:srcRect/>
          <a:stretch>
            <a:fillRect/>
          </a:stretch>
        </p:blipFill>
        <p:spPr bwMode="auto">
          <a:xfrm>
            <a:off x="3203848" y="5854700"/>
            <a:ext cx="2590800" cy="1003300"/>
          </a:xfrm>
          <a:prstGeom prst="rect">
            <a:avLst/>
          </a:prstGeom>
          <a:noFill/>
          <a:ln w="9525">
            <a:noFill/>
            <a:miter lim="800000"/>
            <a:headEnd/>
            <a:tailEnd/>
          </a:ln>
        </p:spPr>
      </p:pic>
      <p:pic>
        <p:nvPicPr>
          <p:cNvPr id="11" name="Picture 9" descr="J0076146"/>
          <p:cNvPicPr>
            <a:picLocks noChangeAspect="1" noChangeArrowheads="1" noCrop="1"/>
          </p:cNvPicPr>
          <p:nvPr/>
        </p:nvPicPr>
        <p:blipFill>
          <a:blip r:embed="rId3" cstate="print"/>
          <a:srcRect/>
          <a:stretch>
            <a:fillRect/>
          </a:stretch>
        </p:blipFill>
        <p:spPr bwMode="auto">
          <a:xfrm>
            <a:off x="5796136" y="5854700"/>
            <a:ext cx="2278063" cy="1003300"/>
          </a:xfrm>
          <a:prstGeom prst="rect">
            <a:avLst/>
          </a:prstGeom>
          <a:noFill/>
          <a:ln w="9525">
            <a:noFill/>
            <a:miter lim="800000"/>
            <a:headEnd/>
            <a:tailEnd/>
          </a:ln>
        </p:spPr>
      </p:pic>
      <p:pic>
        <p:nvPicPr>
          <p:cNvPr id="12" name="Picture 9" descr="J0076146"/>
          <p:cNvPicPr>
            <a:picLocks noChangeAspect="1" noChangeArrowheads="1" noCrop="1"/>
          </p:cNvPicPr>
          <p:nvPr/>
        </p:nvPicPr>
        <p:blipFill>
          <a:blip r:embed="rId3" cstate="print"/>
          <a:srcRect/>
          <a:stretch>
            <a:fillRect/>
          </a:stretch>
        </p:blipFill>
        <p:spPr bwMode="auto">
          <a:xfrm>
            <a:off x="6865937" y="5854700"/>
            <a:ext cx="2278063" cy="1003300"/>
          </a:xfrm>
          <a:prstGeom prst="rect">
            <a:avLst/>
          </a:prstGeom>
          <a:noFill/>
          <a:ln w="9525">
            <a:noFill/>
            <a:miter lim="800000"/>
            <a:headEnd/>
            <a:tailEnd/>
          </a:ln>
        </p:spPr>
      </p:pic>
      <p:pic>
        <p:nvPicPr>
          <p:cNvPr id="18" name="Picture 2" descr="http://fs1.ppt4web.ru/images/12413/96236/310/img28.jpg"/>
          <p:cNvPicPr>
            <a:picLocks noGrp="1" noChangeAspect="1" noChangeArrowheads="1"/>
          </p:cNvPicPr>
          <p:nvPr>
            <p:ph sz="half" idx="1"/>
          </p:nvPr>
        </p:nvPicPr>
        <p:blipFill>
          <a:blip r:embed="rId4" cstate="print"/>
          <a:srcRect l="40142" t="6690" r="4156" b="45542"/>
          <a:stretch>
            <a:fillRect/>
          </a:stretch>
        </p:blipFill>
        <p:spPr bwMode="auto">
          <a:xfrm>
            <a:off x="611560" y="1556792"/>
            <a:ext cx="3744416" cy="3017887"/>
          </a:xfrm>
          <a:prstGeom prst="rect">
            <a:avLst/>
          </a:prstGeom>
          <a:noFill/>
        </p:spPr>
      </p:pic>
      <p:pic>
        <p:nvPicPr>
          <p:cNvPr id="19" name="Picture 4" descr="http://fs1.ppt4web.ru/images/12413/96236/310/img44.jpg"/>
          <p:cNvPicPr>
            <a:picLocks noGrp="1" noChangeAspect="1" noChangeArrowheads="1"/>
          </p:cNvPicPr>
          <p:nvPr>
            <p:ph sz="half" idx="2"/>
          </p:nvPr>
        </p:nvPicPr>
        <p:blipFill>
          <a:blip r:embed="rId5" cstate="print"/>
          <a:srcRect l="7947" t="55568" r="45719" b="5328"/>
          <a:stretch>
            <a:fillRect/>
          </a:stretch>
        </p:blipFill>
        <p:spPr bwMode="auto">
          <a:xfrm>
            <a:off x="4499992" y="2564904"/>
            <a:ext cx="4344483" cy="27438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FF0000"/>
                </a:solidFill>
              </a:rPr>
              <a:t>разбирали завалы после бомбёжек</a:t>
            </a:r>
            <a:endParaRPr lang="ru-RU" dirty="0">
              <a:solidFill>
                <a:srgbClr val="FF0000"/>
              </a:solidFill>
            </a:endParaRPr>
          </a:p>
        </p:txBody>
      </p:sp>
      <p:pic>
        <p:nvPicPr>
          <p:cNvPr id="5" name="Picture 5" descr="line45"/>
          <p:cNvPicPr>
            <a:picLocks noChangeAspect="1" noChangeArrowheads="1"/>
          </p:cNvPicPr>
          <p:nvPr/>
        </p:nvPicPr>
        <p:blipFill>
          <a:blip r:embed="rId2" cstate="print"/>
          <a:srcRect/>
          <a:stretch>
            <a:fillRect/>
          </a:stretch>
        </p:blipFill>
        <p:spPr bwMode="auto">
          <a:xfrm>
            <a:off x="0" y="0"/>
            <a:ext cx="581025" cy="6826250"/>
          </a:xfrm>
          <a:prstGeom prst="rect">
            <a:avLst/>
          </a:prstGeom>
          <a:solidFill>
            <a:srgbClr val="C00000"/>
          </a:solidFill>
          <a:ln w="9525">
            <a:noFill/>
            <a:miter lim="800000"/>
            <a:headEnd/>
            <a:tailEnd/>
          </a:ln>
        </p:spPr>
      </p:pic>
      <p:sp>
        <p:nvSpPr>
          <p:cNvPr id="7" name="Содержимое 6"/>
          <p:cNvSpPr>
            <a:spLocks noGrp="1"/>
          </p:cNvSpPr>
          <p:nvPr>
            <p:ph sz="half" idx="2"/>
          </p:nvPr>
        </p:nvSpPr>
        <p:spPr/>
        <p:txBody>
          <a:bodyPr>
            <a:normAutofit/>
          </a:bodyPr>
          <a:lstStyle/>
          <a:p>
            <a:endParaRPr lang="ru-RU" dirty="0"/>
          </a:p>
        </p:txBody>
      </p:sp>
      <p:pic>
        <p:nvPicPr>
          <p:cNvPr id="9" name="Picture 8" descr="J0076146"/>
          <p:cNvPicPr>
            <a:picLocks noChangeAspect="1" noChangeArrowheads="1" noCrop="1"/>
          </p:cNvPicPr>
          <p:nvPr/>
        </p:nvPicPr>
        <p:blipFill>
          <a:blip r:embed="rId3" cstate="print"/>
          <a:srcRect/>
          <a:stretch>
            <a:fillRect/>
          </a:stretch>
        </p:blipFill>
        <p:spPr bwMode="auto">
          <a:xfrm>
            <a:off x="611560" y="5854700"/>
            <a:ext cx="2590800" cy="1003300"/>
          </a:xfrm>
          <a:prstGeom prst="rect">
            <a:avLst/>
          </a:prstGeom>
          <a:noFill/>
          <a:ln w="9525">
            <a:noFill/>
            <a:miter lim="800000"/>
            <a:headEnd/>
            <a:tailEnd/>
          </a:ln>
        </p:spPr>
      </p:pic>
      <p:pic>
        <p:nvPicPr>
          <p:cNvPr id="10" name="Picture 8" descr="J0076146"/>
          <p:cNvPicPr>
            <a:picLocks noChangeAspect="1" noChangeArrowheads="1" noCrop="1"/>
          </p:cNvPicPr>
          <p:nvPr/>
        </p:nvPicPr>
        <p:blipFill>
          <a:blip r:embed="rId3" cstate="print"/>
          <a:srcRect/>
          <a:stretch>
            <a:fillRect/>
          </a:stretch>
        </p:blipFill>
        <p:spPr bwMode="auto">
          <a:xfrm>
            <a:off x="3203848" y="5854700"/>
            <a:ext cx="2590800" cy="1003300"/>
          </a:xfrm>
          <a:prstGeom prst="rect">
            <a:avLst/>
          </a:prstGeom>
          <a:noFill/>
          <a:ln w="9525">
            <a:noFill/>
            <a:miter lim="800000"/>
            <a:headEnd/>
            <a:tailEnd/>
          </a:ln>
        </p:spPr>
      </p:pic>
      <p:pic>
        <p:nvPicPr>
          <p:cNvPr id="11" name="Picture 9" descr="J0076146"/>
          <p:cNvPicPr>
            <a:picLocks noChangeAspect="1" noChangeArrowheads="1" noCrop="1"/>
          </p:cNvPicPr>
          <p:nvPr/>
        </p:nvPicPr>
        <p:blipFill>
          <a:blip r:embed="rId3" cstate="print"/>
          <a:srcRect/>
          <a:stretch>
            <a:fillRect/>
          </a:stretch>
        </p:blipFill>
        <p:spPr bwMode="auto">
          <a:xfrm>
            <a:off x="5796136" y="5854700"/>
            <a:ext cx="2278063" cy="1003300"/>
          </a:xfrm>
          <a:prstGeom prst="rect">
            <a:avLst/>
          </a:prstGeom>
          <a:noFill/>
          <a:ln w="9525">
            <a:noFill/>
            <a:miter lim="800000"/>
            <a:headEnd/>
            <a:tailEnd/>
          </a:ln>
        </p:spPr>
      </p:pic>
      <p:pic>
        <p:nvPicPr>
          <p:cNvPr id="12" name="Picture 9" descr="J0076146"/>
          <p:cNvPicPr>
            <a:picLocks noChangeAspect="1" noChangeArrowheads="1" noCrop="1"/>
          </p:cNvPicPr>
          <p:nvPr/>
        </p:nvPicPr>
        <p:blipFill>
          <a:blip r:embed="rId3" cstate="print"/>
          <a:srcRect/>
          <a:stretch>
            <a:fillRect/>
          </a:stretch>
        </p:blipFill>
        <p:spPr bwMode="auto">
          <a:xfrm>
            <a:off x="6865937" y="5854700"/>
            <a:ext cx="2278063" cy="1003300"/>
          </a:xfrm>
          <a:prstGeom prst="rect">
            <a:avLst/>
          </a:prstGeom>
          <a:noFill/>
          <a:ln w="9525">
            <a:noFill/>
            <a:miter lim="800000"/>
            <a:headEnd/>
            <a:tailEnd/>
          </a:ln>
        </p:spPr>
      </p:pic>
      <p:sp>
        <p:nvSpPr>
          <p:cNvPr id="14" name="Содержимое 13"/>
          <p:cNvSpPr>
            <a:spLocks noGrp="1"/>
          </p:cNvSpPr>
          <p:nvPr>
            <p:ph sz="half" idx="1"/>
          </p:nvPr>
        </p:nvSpPr>
        <p:spPr/>
        <p:txBody>
          <a:bodyPr/>
          <a:lstStyle/>
          <a:p>
            <a:endParaRPr lang="ru-RU" dirty="0"/>
          </a:p>
        </p:txBody>
      </p:sp>
      <p:pic>
        <p:nvPicPr>
          <p:cNvPr id="15" name="Picture 4" descr="http://fs1.ppt4web.ru/images/12413/96236/310/img21.jpg"/>
          <p:cNvPicPr>
            <a:picLocks noChangeAspect="1" noChangeArrowheads="1"/>
          </p:cNvPicPr>
          <p:nvPr/>
        </p:nvPicPr>
        <p:blipFill>
          <a:blip r:embed="rId4" cstate="print"/>
          <a:srcRect l="17071" t="16293" r="21962" b="12019"/>
          <a:stretch>
            <a:fillRect/>
          </a:stretch>
        </p:blipFill>
        <p:spPr bwMode="auto">
          <a:xfrm>
            <a:off x="1835696" y="1484784"/>
            <a:ext cx="5236946" cy="4608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рыли окопы</a:t>
            </a:r>
            <a:endParaRPr lang="ru-RU" dirty="0">
              <a:solidFill>
                <a:srgbClr val="FF0000"/>
              </a:solidFill>
            </a:endParaRPr>
          </a:p>
        </p:txBody>
      </p:sp>
      <p:pic>
        <p:nvPicPr>
          <p:cNvPr id="5" name="Picture 5" descr="line45"/>
          <p:cNvPicPr>
            <a:picLocks noChangeAspect="1" noChangeArrowheads="1"/>
          </p:cNvPicPr>
          <p:nvPr/>
        </p:nvPicPr>
        <p:blipFill>
          <a:blip r:embed="rId2" cstate="print"/>
          <a:srcRect/>
          <a:stretch>
            <a:fillRect/>
          </a:stretch>
        </p:blipFill>
        <p:spPr bwMode="auto">
          <a:xfrm>
            <a:off x="0" y="0"/>
            <a:ext cx="581025" cy="6826250"/>
          </a:xfrm>
          <a:prstGeom prst="rect">
            <a:avLst/>
          </a:prstGeom>
          <a:solidFill>
            <a:srgbClr val="C00000"/>
          </a:solidFill>
          <a:ln w="9525">
            <a:noFill/>
            <a:miter lim="800000"/>
            <a:headEnd/>
            <a:tailEnd/>
          </a:ln>
        </p:spPr>
      </p:pic>
      <p:sp>
        <p:nvSpPr>
          <p:cNvPr id="7" name="Содержимое 6"/>
          <p:cNvSpPr>
            <a:spLocks noGrp="1"/>
          </p:cNvSpPr>
          <p:nvPr>
            <p:ph sz="half" idx="2"/>
          </p:nvPr>
        </p:nvSpPr>
        <p:spPr/>
        <p:txBody>
          <a:bodyPr>
            <a:normAutofit/>
          </a:bodyPr>
          <a:lstStyle/>
          <a:p>
            <a:endParaRPr lang="ru-RU" dirty="0"/>
          </a:p>
        </p:txBody>
      </p:sp>
      <p:pic>
        <p:nvPicPr>
          <p:cNvPr id="9" name="Picture 8" descr="J0076146"/>
          <p:cNvPicPr>
            <a:picLocks noChangeAspect="1" noChangeArrowheads="1" noCrop="1"/>
          </p:cNvPicPr>
          <p:nvPr/>
        </p:nvPicPr>
        <p:blipFill>
          <a:blip r:embed="rId3" cstate="print"/>
          <a:srcRect/>
          <a:stretch>
            <a:fillRect/>
          </a:stretch>
        </p:blipFill>
        <p:spPr bwMode="auto">
          <a:xfrm>
            <a:off x="611560" y="5854700"/>
            <a:ext cx="2590800" cy="1003300"/>
          </a:xfrm>
          <a:prstGeom prst="rect">
            <a:avLst/>
          </a:prstGeom>
          <a:noFill/>
          <a:ln w="9525">
            <a:noFill/>
            <a:miter lim="800000"/>
            <a:headEnd/>
            <a:tailEnd/>
          </a:ln>
        </p:spPr>
      </p:pic>
      <p:pic>
        <p:nvPicPr>
          <p:cNvPr id="10" name="Picture 8" descr="J0076146"/>
          <p:cNvPicPr>
            <a:picLocks noChangeAspect="1" noChangeArrowheads="1" noCrop="1"/>
          </p:cNvPicPr>
          <p:nvPr/>
        </p:nvPicPr>
        <p:blipFill>
          <a:blip r:embed="rId3" cstate="print"/>
          <a:srcRect/>
          <a:stretch>
            <a:fillRect/>
          </a:stretch>
        </p:blipFill>
        <p:spPr bwMode="auto">
          <a:xfrm>
            <a:off x="3203848" y="5854700"/>
            <a:ext cx="2590800" cy="1003300"/>
          </a:xfrm>
          <a:prstGeom prst="rect">
            <a:avLst/>
          </a:prstGeom>
          <a:noFill/>
          <a:ln w="9525">
            <a:noFill/>
            <a:miter lim="800000"/>
            <a:headEnd/>
            <a:tailEnd/>
          </a:ln>
        </p:spPr>
      </p:pic>
      <p:pic>
        <p:nvPicPr>
          <p:cNvPr id="11" name="Picture 9" descr="J0076146"/>
          <p:cNvPicPr>
            <a:picLocks noChangeAspect="1" noChangeArrowheads="1" noCrop="1"/>
          </p:cNvPicPr>
          <p:nvPr/>
        </p:nvPicPr>
        <p:blipFill>
          <a:blip r:embed="rId3" cstate="print"/>
          <a:srcRect/>
          <a:stretch>
            <a:fillRect/>
          </a:stretch>
        </p:blipFill>
        <p:spPr bwMode="auto">
          <a:xfrm>
            <a:off x="5796136" y="5854700"/>
            <a:ext cx="2278063" cy="1003300"/>
          </a:xfrm>
          <a:prstGeom prst="rect">
            <a:avLst/>
          </a:prstGeom>
          <a:noFill/>
          <a:ln w="9525">
            <a:noFill/>
            <a:miter lim="800000"/>
            <a:headEnd/>
            <a:tailEnd/>
          </a:ln>
        </p:spPr>
      </p:pic>
      <p:pic>
        <p:nvPicPr>
          <p:cNvPr id="12" name="Picture 9" descr="J0076146"/>
          <p:cNvPicPr>
            <a:picLocks noChangeAspect="1" noChangeArrowheads="1" noCrop="1"/>
          </p:cNvPicPr>
          <p:nvPr/>
        </p:nvPicPr>
        <p:blipFill>
          <a:blip r:embed="rId3" cstate="print"/>
          <a:srcRect/>
          <a:stretch>
            <a:fillRect/>
          </a:stretch>
        </p:blipFill>
        <p:spPr bwMode="auto">
          <a:xfrm>
            <a:off x="6865937" y="5854700"/>
            <a:ext cx="2278063" cy="1003300"/>
          </a:xfrm>
          <a:prstGeom prst="rect">
            <a:avLst/>
          </a:prstGeom>
          <a:noFill/>
          <a:ln w="9525">
            <a:noFill/>
            <a:miter lim="800000"/>
            <a:headEnd/>
            <a:tailEnd/>
          </a:ln>
        </p:spPr>
      </p:pic>
      <p:pic>
        <p:nvPicPr>
          <p:cNvPr id="13" name="Picture 6" descr="http://fs1.ppt4web.ru/images/12413/96236/310/img22.jpg"/>
          <p:cNvPicPr>
            <a:picLocks noGrp="1" noChangeAspect="1" noChangeArrowheads="1"/>
          </p:cNvPicPr>
          <p:nvPr>
            <p:ph sz="half" idx="1"/>
          </p:nvPr>
        </p:nvPicPr>
        <p:blipFill>
          <a:blip r:embed="rId4" cstate="print"/>
          <a:srcRect l="8439" t="16466" r="18401" b="15105"/>
          <a:stretch>
            <a:fillRect/>
          </a:stretch>
        </p:blipFill>
        <p:spPr bwMode="auto">
          <a:xfrm>
            <a:off x="1115616" y="1340768"/>
            <a:ext cx="6984776" cy="48893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Дети у станка</a:t>
            </a:r>
            <a:endParaRPr lang="ru-RU" b="1" dirty="0">
              <a:solidFill>
                <a:srgbClr val="FF0000"/>
              </a:solidFill>
            </a:endParaRPr>
          </a:p>
        </p:txBody>
      </p:sp>
      <p:pic>
        <p:nvPicPr>
          <p:cNvPr id="5" name="Picture 5" descr="line45"/>
          <p:cNvPicPr>
            <a:picLocks noChangeAspect="1" noChangeArrowheads="1"/>
          </p:cNvPicPr>
          <p:nvPr/>
        </p:nvPicPr>
        <p:blipFill>
          <a:blip r:embed="rId2" cstate="print"/>
          <a:srcRect/>
          <a:stretch>
            <a:fillRect/>
          </a:stretch>
        </p:blipFill>
        <p:spPr bwMode="auto">
          <a:xfrm>
            <a:off x="0" y="0"/>
            <a:ext cx="581025" cy="6826250"/>
          </a:xfrm>
          <a:prstGeom prst="rect">
            <a:avLst/>
          </a:prstGeom>
          <a:solidFill>
            <a:srgbClr val="C00000"/>
          </a:solidFill>
          <a:ln w="9525">
            <a:noFill/>
            <a:miter lim="800000"/>
            <a:headEnd/>
            <a:tailEnd/>
          </a:ln>
        </p:spPr>
      </p:pic>
      <p:pic>
        <p:nvPicPr>
          <p:cNvPr id="9" name="Picture 8" descr="J0076146"/>
          <p:cNvPicPr>
            <a:picLocks noChangeAspect="1" noChangeArrowheads="1" noCrop="1"/>
          </p:cNvPicPr>
          <p:nvPr/>
        </p:nvPicPr>
        <p:blipFill>
          <a:blip r:embed="rId3" cstate="print"/>
          <a:srcRect/>
          <a:stretch>
            <a:fillRect/>
          </a:stretch>
        </p:blipFill>
        <p:spPr bwMode="auto">
          <a:xfrm>
            <a:off x="611560" y="5854700"/>
            <a:ext cx="2590800" cy="1003300"/>
          </a:xfrm>
          <a:prstGeom prst="rect">
            <a:avLst/>
          </a:prstGeom>
          <a:noFill/>
          <a:ln w="9525">
            <a:noFill/>
            <a:miter lim="800000"/>
            <a:headEnd/>
            <a:tailEnd/>
          </a:ln>
        </p:spPr>
      </p:pic>
      <p:pic>
        <p:nvPicPr>
          <p:cNvPr id="10" name="Picture 8" descr="J0076146"/>
          <p:cNvPicPr>
            <a:picLocks noChangeAspect="1" noChangeArrowheads="1" noCrop="1"/>
          </p:cNvPicPr>
          <p:nvPr/>
        </p:nvPicPr>
        <p:blipFill>
          <a:blip r:embed="rId3" cstate="print"/>
          <a:srcRect/>
          <a:stretch>
            <a:fillRect/>
          </a:stretch>
        </p:blipFill>
        <p:spPr bwMode="auto">
          <a:xfrm>
            <a:off x="3203848" y="5854700"/>
            <a:ext cx="2590800" cy="1003300"/>
          </a:xfrm>
          <a:prstGeom prst="rect">
            <a:avLst/>
          </a:prstGeom>
          <a:noFill/>
          <a:ln w="9525">
            <a:noFill/>
            <a:miter lim="800000"/>
            <a:headEnd/>
            <a:tailEnd/>
          </a:ln>
        </p:spPr>
      </p:pic>
      <p:pic>
        <p:nvPicPr>
          <p:cNvPr id="11" name="Picture 9" descr="J0076146"/>
          <p:cNvPicPr>
            <a:picLocks noChangeAspect="1" noChangeArrowheads="1" noCrop="1"/>
          </p:cNvPicPr>
          <p:nvPr/>
        </p:nvPicPr>
        <p:blipFill>
          <a:blip r:embed="rId3" cstate="print"/>
          <a:srcRect/>
          <a:stretch>
            <a:fillRect/>
          </a:stretch>
        </p:blipFill>
        <p:spPr bwMode="auto">
          <a:xfrm>
            <a:off x="5796136" y="5854700"/>
            <a:ext cx="2278063" cy="1003300"/>
          </a:xfrm>
          <a:prstGeom prst="rect">
            <a:avLst/>
          </a:prstGeom>
          <a:noFill/>
          <a:ln w="9525">
            <a:noFill/>
            <a:miter lim="800000"/>
            <a:headEnd/>
            <a:tailEnd/>
          </a:ln>
        </p:spPr>
      </p:pic>
      <p:pic>
        <p:nvPicPr>
          <p:cNvPr id="12" name="Picture 9" descr="J0076146"/>
          <p:cNvPicPr>
            <a:picLocks noChangeAspect="1" noChangeArrowheads="1" noCrop="1"/>
          </p:cNvPicPr>
          <p:nvPr/>
        </p:nvPicPr>
        <p:blipFill>
          <a:blip r:embed="rId3" cstate="print"/>
          <a:srcRect/>
          <a:stretch>
            <a:fillRect/>
          </a:stretch>
        </p:blipFill>
        <p:spPr bwMode="auto">
          <a:xfrm>
            <a:off x="6865937" y="5854700"/>
            <a:ext cx="2278063" cy="1003300"/>
          </a:xfrm>
          <a:prstGeom prst="rect">
            <a:avLst/>
          </a:prstGeom>
          <a:noFill/>
          <a:ln w="9525">
            <a:noFill/>
            <a:miter lim="800000"/>
            <a:headEnd/>
            <a:tailEnd/>
          </a:ln>
        </p:spPr>
      </p:pic>
      <p:pic>
        <p:nvPicPr>
          <p:cNvPr id="14" name="Picture 13" descr="Паровозное депо ст. Иланская. Подростки за работой"/>
          <p:cNvPicPr>
            <a:picLocks noGrp="1" noChangeAspect="1" noChangeArrowheads="1"/>
          </p:cNvPicPr>
          <p:nvPr>
            <p:ph sz="half" idx="2"/>
          </p:nvPr>
        </p:nvPicPr>
        <p:blipFill>
          <a:blip r:embed="rId4" cstate="print"/>
          <a:srcRect/>
          <a:stretch>
            <a:fillRect/>
          </a:stretch>
        </p:blipFill>
        <p:spPr bwMode="auto">
          <a:xfrm>
            <a:off x="4572000" y="1268760"/>
            <a:ext cx="3238500" cy="2200275"/>
          </a:xfrm>
          <a:prstGeom prst="rect">
            <a:avLst/>
          </a:prstGeom>
          <a:noFill/>
        </p:spPr>
      </p:pic>
      <p:pic>
        <p:nvPicPr>
          <p:cNvPr id="15" name="Picture 19" descr="ANd9GcSJZmLjufYDFwuSYQrVyf0itBpBmfQSmmAQ22N8z8fhQTw8N9U03IIpHw"/>
          <p:cNvPicPr>
            <a:picLocks noChangeAspect="1" noChangeArrowheads="1"/>
          </p:cNvPicPr>
          <p:nvPr/>
        </p:nvPicPr>
        <p:blipFill>
          <a:blip r:embed="rId5" cstate="print"/>
          <a:srcRect/>
          <a:stretch>
            <a:fillRect/>
          </a:stretch>
        </p:blipFill>
        <p:spPr bwMode="auto">
          <a:xfrm>
            <a:off x="683568" y="1268760"/>
            <a:ext cx="2071688" cy="2303463"/>
          </a:xfrm>
          <a:prstGeom prst="rect">
            <a:avLst/>
          </a:prstGeom>
          <a:noFill/>
        </p:spPr>
      </p:pic>
      <p:pic>
        <p:nvPicPr>
          <p:cNvPr id="17" name="Picture 2" descr="18"/>
          <p:cNvPicPr>
            <a:picLocks noChangeAspect="1" noChangeArrowheads="1"/>
          </p:cNvPicPr>
          <p:nvPr/>
        </p:nvPicPr>
        <p:blipFill>
          <a:blip r:embed="rId6" cstate="print"/>
          <a:srcRect/>
          <a:stretch>
            <a:fillRect/>
          </a:stretch>
        </p:blipFill>
        <p:spPr bwMode="auto">
          <a:xfrm>
            <a:off x="5148064" y="3789040"/>
            <a:ext cx="3672408" cy="2319851"/>
          </a:xfrm>
          <a:prstGeom prst="rect">
            <a:avLst/>
          </a:prstGeom>
          <a:noFill/>
          <a:ln w="38100">
            <a:solidFill>
              <a:srgbClr val="A50021"/>
            </a:solidFill>
            <a:miter lim="800000"/>
            <a:headEnd/>
            <a:tailEnd/>
          </a:ln>
          <a:effectLst>
            <a:outerShdw dist="107763" dir="18900000" algn="ctr" rotWithShape="0">
              <a:srgbClr val="808080">
                <a:alpha val="50000"/>
              </a:srgbClr>
            </a:outerShdw>
          </a:effectLst>
        </p:spPr>
      </p:pic>
      <p:pic>
        <p:nvPicPr>
          <p:cNvPr id="20" name="Picture 4" descr="C:\Documents and Settings\Администратор\Рабочий стол\171861433.jpg"/>
          <p:cNvPicPr>
            <a:picLocks noGrp="1" noChangeAspect="1" noChangeArrowheads="1"/>
          </p:cNvPicPr>
          <p:nvPr>
            <p:ph sz="half" idx="1"/>
          </p:nvPr>
        </p:nvPicPr>
        <p:blipFill>
          <a:blip r:embed="rId7" cstate="print"/>
          <a:srcRect/>
          <a:stretch>
            <a:fillRect/>
          </a:stretch>
        </p:blipFill>
        <p:spPr bwMode="auto">
          <a:xfrm>
            <a:off x="971600" y="3573016"/>
            <a:ext cx="3744416" cy="27093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0.70"/>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childTnLst>
                          </p:cTn>
                        </p:par>
                        <p:par>
                          <p:cTn id="17" fill="hold">
                            <p:stCondLst>
                              <p:cond delay="1000"/>
                            </p:stCondLst>
                            <p:childTnLst>
                              <p:par>
                                <p:cTn id="18" presetID="20"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edge">
                                      <p:cBhvr>
                                        <p:cTn id="2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Рассказ о мальчике</a:t>
            </a:r>
            <a:endParaRPr lang="ru-RU" dirty="0"/>
          </a:p>
        </p:txBody>
      </p:sp>
      <p:pic>
        <p:nvPicPr>
          <p:cNvPr id="5" name="Picture 5" descr="line45"/>
          <p:cNvPicPr>
            <a:picLocks noChangeAspect="1" noChangeArrowheads="1"/>
          </p:cNvPicPr>
          <p:nvPr/>
        </p:nvPicPr>
        <p:blipFill>
          <a:blip r:embed="rId2" cstate="print"/>
          <a:srcRect/>
          <a:stretch>
            <a:fillRect/>
          </a:stretch>
        </p:blipFill>
        <p:spPr bwMode="auto">
          <a:xfrm>
            <a:off x="0" y="0"/>
            <a:ext cx="581025" cy="6826250"/>
          </a:xfrm>
          <a:prstGeom prst="rect">
            <a:avLst/>
          </a:prstGeom>
          <a:solidFill>
            <a:srgbClr val="C00000"/>
          </a:solidFill>
          <a:ln w="9525">
            <a:noFill/>
            <a:miter lim="800000"/>
            <a:headEnd/>
            <a:tailEnd/>
          </a:ln>
        </p:spPr>
      </p:pic>
      <p:sp>
        <p:nvSpPr>
          <p:cNvPr id="7" name="Содержимое 6"/>
          <p:cNvSpPr>
            <a:spLocks noGrp="1"/>
          </p:cNvSpPr>
          <p:nvPr>
            <p:ph sz="half" idx="2"/>
          </p:nvPr>
        </p:nvSpPr>
        <p:spPr/>
        <p:txBody>
          <a:bodyPr>
            <a:normAutofit/>
          </a:bodyPr>
          <a:lstStyle/>
          <a:p>
            <a:r>
              <a:rPr lang="ru-RU" dirty="0" smtClean="0"/>
              <a:t>Женя 13 летний подросток, возвращался домой с завода. Ему было очень тяжело. В руках у Жени была табуретка. Он каждый день брал её с собой, потому что из-за маленького роста он попросту не доставал до станка.</a:t>
            </a:r>
          </a:p>
          <a:p>
            <a:endParaRPr lang="ru-RU" dirty="0"/>
          </a:p>
        </p:txBody>
      </p:sp>
      <p:pic>
        <p:nvPicPr>
          <p:cNvPr id="9" name="Picture 8" descr="J0076146"/>
          <p:cNvPicPr>
            <a:picLocks noChangeAspect="1" noChangeArrowheads="1" noCrop="1"/>
          </p:cNvPicPr>
          <p:nvPr/>
        </p:nvPicPr>
        <p:blipFill>
          <a:blip r:embed="rId3" cstate="print"/>
          <a:srcRect/>
          <a:stretch>
            <a:fillRect/>
          </a:stretch>
        </p:blipFill>
        <p:spPr bwMode="auto">
          <a:xfrm>
            <a:off x="611560" y="5854700"/>
            <a:ext cx="2590800" cy="1003300"/>
          </a:xfrm>
          <a:prstGeom prst="rect">
            <a:avLst/>
          </a:prstGeom>
          <a:noFill/>
          <a:ln w="9525">
            <a:noFill/>
            <a:miter lim="800000"/>
            <a:headEnd/>
            <a:tailEnd/>
          </a:ln>
        </p:spPr>
      </p:pic>
      <p:pic>
        <p:nvPicPr>
          <p:cNvPr id="10" name="Picture 8" descr="J0076146"/>
          <p:cNvPicPr>
            <a:picLocks noChangeAspect="1" noChangeArrowheads="1" noCrop="1"/>
          </p:cNvPicPr>
          <p:nvPr/>
        </p:nvPicPr>
        <p:blipFill>
          <a:blip r:embed="rId3" cstate="print"/>
          <a:srcRect/>
          <a:stretch>
            <a:fillRect/>
          </a:stretch>
        </p:blipFill>
        <p:spPr bwMode="auto">
          <a:xfrm>
            <a:off x="3203848" y="5854700"/>
            <a:ext cx="2590800" cy="1003300"/>
          </a:xfrm>
          <a:prstGeom prst="rect">
            <a:avLst/>
          </a:prstGeom>
          <a:noFill/>
          <a:ln w="9525">
            <a:noFill/>
            <a:miter lim="800000"/>
            <a:headEnd/>
            <a:tailEnd/>
          </a:ln>
        </p:spPr>
      </p:pic>
      <p:pic>
        <p:nvPicPr>
          <p:cNvPr id="11" name="Picture 9" descr="J0076146"/>
          <p:cNvPicPr>
            <a:picLocks noChangeAspect="1" noChangeArrowheads="1" noCrop="1"/>
          </p:cNvPicPr>
          <p:nvPr/>
        </p:nvPicPr>
        <p:blipFill>
          <a:blip r:embed="rId3" cstate="print"/>
          <a:srcRect/>
          <a:stretch>
            <a:fillRect/>
          </a:stretch>
        </p:blipFill>
        <p:spPr bwMode="auto">
          <a:xfrm>
            <a:off x="5796136" y="5854700"/>
            <a:ext cx="2278063" cy="1003300"/>
          </a:xfrm>
          <a:prstGeom prst="rect">
            <a:avLst/>
          </a:prstGeom>
          <a:noFill/>
          <a:ln w="9525">
            <a:noFill/>
            <a:miter lim="800000"/>
            <a:headEnd/>
            <a:tailEnd/>
          </a:ln>
        </p:spPr>
      </p:pic>
      <p:pic>
        <p:nvPicPr>
          <p:cNvPr id="12" name="Picture 9" descr="J0076146"/>
          <p:cNvPicPr>
            <a:picLocks noChangeAspect="1" noChangeArrowheads="1" noCrop="1"/>
          </p:cNvPicPr>
          <p:nvPr/>
        </p:nvPicPr>
        <p:blipFill>
          <a:blip r:embed="rId3" cstate="print"/>
          <a:srcRect/>
          <a:stretch>
            <a:fillRect/>
          </a:stretch>
        </p:blipFill>
        <p:spPr bwMode="auto">
          <a:xfrm>
            <a:off x="6865937" y="5854700"/>
            <a:ext cx="2278063" cy="1003300"/>
          </a:xfrm>
          <a:prstGeom prst="rect">
            <a:avLst/>
          </a:prstGeom>
          <a:noFill/>
          <a:ln w="9525">
            <a:noFill/>
            <a:miter lim="800000"/>
            <a:headEnd/>
            <a:tailEnd/>
          </a:ln>
        </p:spPr>
      </p:pic>
      <p:pic>
        <p:nvPicPr>
          <p:cNvPr id="14" name="Содержимое 13" descr="http://infourok.ru/images/doc/247/251579/hello_html_m69f87de4.jpg"/>
          <p:cNvPicPr>
            <a:picLocks noGrp="1"/>
          </p:cNvPicPr>
          <p:nvPr>
            <p:ph sz="half" idx="1"/>
          </p:nvPr>
        </p:nvPicPr>
        <p:blipFill>
          <a:blip r:embed="rId4" cstate="print"/>
          <a:srcRect/>
          <a:stretch>
            <a:fillRect/>
          </a:stretch>
        </p:blipFill>
        <p:spPr bwMode="auto">
          <a:xfrm>
            <a:off x="467544" y="1628800"/>
            <a:ext cx="4491286" cy="40324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FF00"/>
                </a:solidFill>
              </a:rPr>
              <a:t>Участие в проекте</a:t>
            </a:r>
            <a:endParaRPr lang="ru-RU" b="1" dirty="0">
              <a:solidFill>
                <a:srgbClr val="FFFF00"/>
              </a:solidFill>
            </a:endParaRPr>
          </a:p>
        </p:txBody>
      </p:sp>
      <p:pic>
        <p:nvPicPr>
          <p:cNvPr id="5" name="Picture 5" descr="line45"/>
          <p:cNvPicPr>
            <a:picLocks noChangeAspect="1" noChangeArrowheads="1"/>
          </p:cNvPicPr>
          <p:nvPr/>
        </p:nvPicPr>
        <p:blipFill>
          <a:blip r:embed="rId2" cstate="print"/>
          <a:srcRect/>
          <a:stretch>
            <a:fillRect/>
          </a:stretch>
        </p:blipFill>
        <p:spPr bwMode="auto">
          <a:xfrm>
            <a:off x="0" y="0"/>
            <a:ext cx="581025" cy="6826250"/>
          </a:xfrm>
          <a:prstGeom prst="rect">
            <a:avLst/>
          </a:prstGeom>
          <a:solidFill>
            <a:srgbClr val="C00000"/>
          </a:solidFill>
          <a:ln w="9525">
            <a:noFill/>
            <a:miter lim="800000"/>
            <a:headEnd/>
            <a:tailEnd/>
          </a:ln>
        </p:spPr>
      </p:pic>
      <p:pic>
        <p:nvPicPr>
          <p:cNvPr id="1026" name="Picture 2" descr="F:\Куйбышев.gif"/>
          <p:cNvPicPr>
            <a:picLocks noGrp="1" noChangeAspect="1" noChangeArrowheads="1"/>
          </p:cNvPicPr>
          <p:nvPr>
            <p:ph sz="half" idx="1"/>
          </p:nvPr>
        </p:nvPicPr>
        <p:blipFill>
          <a:blip r:embed="rId3" cstate="print"/>
          <a:srcRect/>
          <a:stretch>
            <a:fillRect/>
          </a:stretch>
        </p:blipFill>
        <p:spPr bwMode="auto">
          <a:xfrm>
            <a:off x="755576" y="1484784"/>
            <a:ext cx="3641548" cy="3240360"/>
          </a:xfrm>
          <a:prstGeom prst="rect">
            <a:avLst/>
          </a:prstGeom>
          <a:noFill/>
        </p:spPr>
      </p:pic>
      <p:pic>
        <p:nvPicPr>
          <p:cNvPr id="1027" name="Picture 3" descr="F:\Куйбышев (1).gif"/>
          <p:cNvPicPr>
            <a:picLocks noGrp="1" noChangeAspect="1" noChangeArrowheads="1"/>
          </p:cNvPicPr>
          <p:nvPr>
            <p:ph sz="half" idx="2"/>
          </p:nvPr>
        </p:nvPicPr>
        <p:blipFill>
          <a:blip r:embed="rId4" cstate="print"/>
          <a:srcRect l="16030" r="13251" b="4690"/>
          <a:stretch>
            <a:fillRect/>
          </a:stretch>
        </p:blipFill>
        <p:spPr bwMode="auto">
          <a:xfrm>
            <a:off x="4355976" y="3068960"/>
            <a:ext cx="4608636" cy="30706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845</TotalTime>
  <Words>306</Words>
  <Application>Microsoft Office PowerPoint</Application>
  <PresentationFormat>Экран (4:3)</PresentationFormat>
  <Paragraphs>17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Бумажная</vt:lpstr>
      <vt:lpstr> </vt:lpstr>
      <vt:lpstr>Слайд 2</vt:lpstr>
      <vt:lpstr>Дети работают в поле</vt:lpstr>
      <vt:lpstr> Помогали   раненым в госпиталях </vt:lpstr>
      <vt:lpstr>разбирали завалы после бомбёжек</vt:lpstr>
      <vt:lpstr>рыли окопы</vt:lpstr>
      <vt:lpstr>Дети у станка</vt:lpstr>
      <vt:lpstr>Рассказ о мальчике</vt:lpstr>
      <vt:lpstr>Участие в проекте</vt:lpstr>
      <vt:lpstr>Из воспоминаний моей бабушки…</vt:lpstr>
      <vt:lpstr>Пожелания Дурасовой  Анне Осиповне…….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Рамиль</cp:lastModifiedBy>
  <cp:revision>74</cp:revision>
  <dcterms:created xsi:type="dcterms:W3CDTF">2015-02-07T16:24:15Z</dcterms:created>
  <dcterms:modified xsi:type="dcterms:W3CDTF">2015-12-02T17:32:06Z</dcterms:modified>
</cp:coreProperties>
</file>