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5A863-9DF3-4D25-B82C-1AFFA1E543E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D7CC-6756-4DC7-B36C-6D0A43A2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D7CC-6756-4DC7-B36C-6D0A43A251D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6253-9D8E-4644-935B-DEAB26B3E7D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BA68-6046-40C7-ABD7-BA6852F7A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32656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Аппликация 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«золотая Рыбка»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http://luntiki.ru/uploads/images/7/a/9/4/1800/d3fe0b7c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916832"/>
            <a:ext cx="468052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Нам понадобится: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Цветная бумага для тела и хвоста.</a:t>
            </a:r>
          </a:p>
          <a:p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Белая и чёрная бумага для глаз.</a:t>
            </a:r>
          </a:p>
          <a:p>
            <a:r>
              <a:rPr lang="ru-RU" sz="36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красная бумага для плавника.</a:t>
            </a:r>
          </a:p>
          <a:p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картон.</a:t>
            </a:r>
          </a:p>
          <a:p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Клей.</a:t>
            </a:r>
          </a:p>
          <a:p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Ножницы</a:t>
            </a: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r>
              <a:rPr lang="ru-RU" sz="3600" b="1" cap="all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Карандаш.</a:t>
            </a:r>
            <a:endParaRPr lang="ru-RU" sz="36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Схема изготовления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0" name="Picture 2" descr="http://luntiki.ru/uploads/images/4/1/0/6/1800/5cecb805b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luntiki.ru/uploads/images/5/5/a/a/1800/e82329be4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7848872" cy="3816424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Схема изготовления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985792"/>
            <a:ext cx="9144000" cy="1872208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Сложите из квадратных листов 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две гармошки 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(размер полосок должен быть равен 1 см.)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untiki.ru/uploads/images/0/0/8/0/1800/19945353e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7848872" cy="3888432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Схема изготовления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15719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1. Сложите гармошки пополам.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2. приклейте половинки друг с другом.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 забудьте вклеить хвост в тело рыбки.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Схема изготовления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9884" y="5661248"/>
            <a:ext cx="708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Приклейте плавники и глазки.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5604" name="Picture 4" descr="http://luntiki.ru/uploads/images/0/3/8/b/1800/c88f84457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698477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Золотая рыбка готова!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9698" name="Picture 2" descr="http://luntiki.ru/uploads/images/b/2/0/c/1800/a8f1c04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5328592" cy="36004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515719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Наклей её</a:t>
            </a:r>
            <a:r>
              <a:rPr kumimoji="0" lang="ru-RU" sz="44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на картон (аквариум).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закончил работать над поделкой: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 Подпиши её.</a:t>
            </a:r>
          </a:p>
          <a:p>
            <a:pPr marL="514350" lvl="0" indent="-514350">
              <a:buNone/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 Прикрепи готовую поделку на доску.</a:t>
            </a:r>
            <a:endParaRPr lang="ru-RU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lvl="0" indent="-514350">
              <a:buNone/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 Убери своё рабочее место.</a:t>
            </a:r>
          </a:p>
          <a:p>
            <a:pPr marL="514350" lvl="0" indent="-514350">
              <a:buNone/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 Убери папку на место.</a:t>
            </a:r>
          </a:p>
          <a:p>
            <a:pPr marL="514350" lvl="0" indent="-514350">
              <a:buNone/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 Если есть мусор – нужно его убрать.</a:t>
            </a:r>
          </a:p>
          <a:p>
            <a:pPr lvl="0"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теперь  можешь  загадать желание 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оно обязательно сбудется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151</Words>
  <Application>Microsoft Office PowerPoint</Application>
  <PresentationFormat>Экран (4:3)</PresentationFormat>
  <Paragraphs>37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Нам понадобится:</vt:lpstr>
      <vt:lpstr>Схема изготовления</vt:lpstr>
      <vt:lpstr>Сложите из квадратных листов  две гармошки  (размер полосок должен быть равен 1 см.)</vt:lpstr>
      <vt:lpstr>Слайд 5</vt:lpstr>
      <vt:lpstr>Слайд 6</vt:lpstr>
      <vt:lpstr>Золотая рыбка готова!</vt:lpstr>
      <vt:lpstr>Если закончил работать над поделкой: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 Васильевна</dc:creator>
  <cp:lastModifiedBy>Ульяна Васильевна</cp:lastModifiedBy>
  <cp:revision>5</cp:revision>
  <dcterms:created xsi:type="dcterms:W3CDTF">2015-11-24T09:12:56Z</dcterms:created>
  <dcterms:modified xsi:type="dcterms:W3CDTF">2015-11-24T11:35:40Z</dcterms:modified>
</cp:coreProperties>
</file>