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AD807-13AB-49D6-B5B3-A68152E3B280}" type="datetimeFigureOut">
              <a:rPr lang="ru-RU" smtClean="0"/>
              <a:t>03.12.2015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6AFFB-F56A-4A78-9BD1-1859F2CE56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6330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AD807-13AB-49D6-B5B3-A68152E3B280}" type="datetimeFigureOut">
              <a:rPr lang="ru-RU" smtClean="0"/>
              <a:t>03.12.2015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6AFFB-F56A-4A78-9BD1-1859F2CE56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8689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AD807-13AB-49D6-B5B3-A68152E3B280}" type="datetimeFigureOut">
              <a:rPr lang="ru-RU" smtClean="0"/>
              <a:t>03.12.2015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6AFFB-F56A-4A78-9BD1-1859F2CE56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452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AD807-13AB-49D6-B5B3-A68152E3B280}" type="datetimeFigureOut">
              <a:rPr lang="ru-RU" smtClean="0"/>
              <a:t>03.12.2015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6AFFB-F56A-4A78-9BD1-1859F2CE56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3022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AD807-13AB-49D6-B5B3-A68152E3B280}" type="datetimeFigureOut">
              <a:rPr lang="ru-RU" smtClean="0"/>
              <a:t>03.12.2015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6AFFB-F56A-4A78-9BD1-1859F2CE56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6319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AD807-13AB-49D6-B5B3-A68152E3B280}" type="datetimeFigureOut">
              <a:rPr lang="ru-RU" smtClean="0"/>
              <a:t>03.12.2015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6AFFB-F56A-4A78-9BD1-1859F2CE56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5227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AD807-13AB-49D6-B5B3-A68152E3B280}" type="datetimeFigureOut">
              <a:rPr lang="ru-RU" smtClean="0"/>
              <a:t>03.12.2015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6AFFB-F56A-4A78-9BD1-1859F2CE56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297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AD807-13AB-49D6-B5B3-A68152E3B280}" type="datetimeFigureOut">
              <a:rPr lang="ru-RU" smtClean="0"/>
              <a:t>03.12.2015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6AFFB-F56A-4A78-9BD1-1859F2CE56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419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AD807-13AB-49D6-B5B3-A68152E3B280}" type="datetimeFigureOut">
              <a:rPr lang="ru-RU" smtClean="0"/>
              <a:t>03.12.2015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6AFFB-F56A-4A78-9BD1-1859F2CE56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5661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AD807-13AB-49D6-B5B3-A68152E3B280}" type="datetimeFigureOut">
              <a:rPr lang="ru-RU" smtClean="0"/>
              <a:t>03.12.2015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6AFFB-F56A-4A78-9BD1-1859F2CE56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643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AD807-13AB-49D6-B5B3-A68152E3B280}" type="datetimeFigureOut">
              <a:rPr lang="ru-RU" smtClean="0"/>
              <a:t>03.12.2015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6AFFB-F56A-4A78-9BD1-1859F2CE56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0728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3AD807-13AB-49D6-B5B3-A68152E3B280}" type="datetimeFigureOut">
              <a:rPr lang="ru-RU" smtClean="0"/>
              <a:t>03.12.2015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6AFFB-F56A-4A78-9BD1-1859F2CE56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5323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ozgalev.ru/duma/1788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-315416"/>
            <a:ext cx="7772400" cy="1728192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C00000"/>
                </a:solidFill>
              </a:rPr>
              <a:t>День неизвестного солдата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user\Pictures\Памятник Неизвестному Солдату в Москве_files\1406374651_neizv_soldat01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268760"/>
            <a:ext cx="5061942" cy="3796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436096" y="5301208"/>
            <a:ext cx="337547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>
                <a:ln w="12700">
                  <a:solidFill>
                    <a:srgbClr val="800000"/>
                  </a:solidFill>
                  <a:prstDash val="solid"/>
                </a:ln>
                <a:solidFill>
                  <a:srgbClr val="8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</a:t>
            </a:r>
            <a:r>
              <a:rPr lang="ru-RU" sz="2000" b="1" cap="none" spc="0" dirty="0" smtClean="0">
                <a:ln w="12700">
                  <a:solidFill>
                    <a:srgbClr val="800000"/>
                  </a:solidFill>
                  <a:prstDash val="solid"/>
                </a:ln>
                <a:solidFill>
                  <a:srgbClr val="8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резентацию подготовила</a:t>
            </a:r>
          </a:p>
          <a:p>
            <a:pPr algn="ctr"/>
            <a:r>
              <a:rPr lang="ru-RU" sz="2000" b="1" cap="none" spc="0" dirty="0" smtClean="0">
                <a:ln w="12700">
                  <a:solidFill>
                    <a:srgbClr val="800000"/>
                  </a:solidFill>
                  <a:prstDash val="solid"/>
                </a:ln>
                <a:solidFill>
                  <a:srgbClr val="8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учитель начальных классов </a:t>
            </a:r>
          </a:p>
          <a:p>
            <a:pPr algn="ctr"/>
            <a:r>
              <a:rPr lang="ru-RU" sz="2000" b="1" cap="none" spc="0" dirty="0" smtClean="0">
                <a:ln w="12700">
                  <a:solidFill>
                    <a:srgbClr val="800000"/>
                  </a:solidFill>
                  <a:prstDash val="solid"/>
                </a:ln>
                <a:solidFill>
                  <a:srgbClr val="8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МБ ОУ </a:t>
            </a:r>
            <a:r>
              <a:rPr lang="ru-RU" sz="2000" b="1" cap="none" spc="0" dirty="0" err="1" smtClean="0">
                <a:ln w="12700">
                  <a:solidFill>
                    <a:srgbClr val="800000"/>
                  </a:solidFill>
                  <a:prstDash val="solid"/>
                </a:ln>
                <a:solidFill>
                  <a:srgbClr val="8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Починковской</a:t>
            </a:r>
            <a:r>
              <a:rPr lang="ru-RU" sz="2000" b="1" cap="none" spc="0" dirty="0" smtClean="0">
                <a:ln w="12700">
                  <a:solidFill>
                    <a:srgbClr val="800000"/>
                  </a:solidFill>
                  <a:prstDash val="solid"/>
                </a:ln>
                <a:solidFill>
                  <a:srgbClr val="8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СОШ </a:t>
            </a:r>
          </a:p>
          <a:p>
            <a:pPr algn="ctr"/>
            <a:r>
              <a:rPr lang="ru-RU" sz="2000" b="1" cap="none" spc="0" dirty="0" err="1" smtClean="0">
                <a:ln w="12700">
                  <a:solidFill>
                    <a:srgbClr val="800000"/>
                  </a:solidFill>
                  <a:prstDash val="solid"/>
                </a:ln>
                <a:solidFill>
                  <a:srgbClr val="8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Юченкова</a:t>
            </a:r>
            <a:r>
              <a:rPr lang="ru-RU" sz="2000" b="1" cap="none" spc="0" dirty="0" smtClean="0">
                <a:ln w="12700">
                  <a:solidFill>
                    <a:srgbClr val="800000"/>
                  </a:solidFill>
                  <a:prstDash val="solid"/>
                </a:ln>
                <a:solidFill>
                  <a:srgbClr val="8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И.А.</a:t>
            </a:r>
            <a:endParaRPr lang="ru-RU" sz="2000" b="1" cap="none" spc="0" dirty="0">
              <a:ln w="12700">
                <a:solidFill>
                  <a:srgbClr val="800000"/>
                </a:solidFill>
                <a:prstDash val="solid"/>
              </a:ln>
              <a:solidFill>
                <a:srgbClr val="8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5145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pozgalev.ru/storage/c/2014/10/30/1414654943_010993_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32656"/>
            <a:ext cx="6096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1560" y="4293096"/>
            <a:ext cx="79928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   Именно </a:t>
            </a:r>
            <a:r>
              <a:rPr lang="ru-RU" sz="3600" b="1" dirty="0"/>
              <a:t>«Поисковое движение России» стало одним из инициаторов введения новой памятной даты в календаре.</a:t>
            </a:r>
          </a:p>
        </p:txBody>
      </p:sp>
    </p:spTree>
    <p:extLst>
      <p:ext uri="{BB962C8B-B14F-4D97-AF65-F5344CB8AC3E}">
        <p14:creationId xmlns:p14="http://schemas.microsoft.com/office/powerpoint/2010/main" val="106552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Использованные источники информации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http://www.pozgalev.ru/duma/1788.html</a:t>
            </a:r>
            <a:endParaRPr lang="ru-RU" dirty="0" smtClean="0"/>
          </a:p>
          <a:p>
            <a:r>
              <a:rPr lang="en-US" dirty="0" smtClean="0"/>
              <a:t>sky.mega-pics.ru</a:t>
            </a:r>
          </a:p>
          <a:p>
            <a:r>
              <a:rPr lang="en-US" dirty="0"/>
              <a:t>f</a:t>
            </a:r>
            <a:r>
              <a:rPr lang="en-US" dirty="0" smtClean="0"/>
              <a:t>otohomka.ru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1863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332656"/>
            <a:ext cx="8244408" cy="6126163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 </a:t>
            </a:r>
            <a:r>
              <a:rPr lang="ru-RU" dirty="0" smtClean="0"/>
              <a:t>    </a:t>
            </a:r>
            <a:r>
              <a:rPr lang="ru-RU" b="1" dirty="0" smtClean="0"/>
              <a:t>С 2014года в России отмечается</a:t>
            </a:r>
            <a:r>
              <a:rPr lang="en-US" b="1" dirty="0" smtClean="0"/>
              <a:t> </a:t>
            </a:r>
            <a:r>
              <a:rPr lang="ru-RU" b="1" dirty="0" smtClean="0"/>
              <a:t>«День неизвестного солдата»</a:t>
            </a:r>
          </a:p>
          <a:p>
            <a:pPr marL="0" indent="0">
              <a:buNone/>
            </a:pPr>
            <a:r>
              <a:rPr lang="ru-RU" b="1" dirty="0" smtClean="0"/>
              <a:t>     Именно </a:t>
            </a:r>
            <a:r>
              <a:rPr lang="ru-RU" b="1" dirty="0"/>
              <a:t>в этот день в 1966 году в ознаменование </a:t>
            </a:r>
            <a:r>
              <a:rPr lang="ru-RU" b="1" dirty="0" smtClean="0"/>
              <a:t>25-ой </a:t>
            </a:r>
            <a:r>
              <a:rPr lang="ru-RU" b="1" dirty="0"/>
              <a:t>годовщины разгрома немецких войск под Москвой, прах Неизвестного солдата был перенесен из братской могилы советских воинов, расположенной на 41-м километре Ленинградского шоссе и торжественно захоронен у стен Кремля в Александровском саду.</a:t>
            </a:r>
          </a:p>
        </p:txBody>
      </p:sp>
    </p:spTree>
    <p:extLst>
      <p:ext uri="{BB962C8B-B14F-4D97-AF65-F5344CB8AC3E}">
        <p14:creationId xmlns:p14="http://schemas.microsoft.com/office/powerpoint/2010/main" val="250138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988840"/>
          </a:xfrm>
        </p:spPr>
        <p:txBody>
          <a:bodyPr>
            <a:noAutofit/>
          </a:bodyPr>
          <a:lstStyle/>
          <a:p>
            <a:r>
              <a:rPr lang="ru-RU" sz="2400" b="1" dirty="0"/>
              <a:t>А 8 мая 1967 года на месте захоронения был открыт мемориальный архитектурный ансамбль «Могила Неизвестного солдата», созданный по проекту архитекторов Дмитрия  </a:t>
            </a:r>
            <a:r>
              <a:rPr lang="ru-RU" sz="2400" b="1" dirty="0" err="1"/>
              <a:t>Бурдина</a:t>
            </a:r>
            <a:r>
              <a:rPr lang="ru-RU" sz="2400" b="1" dirty="0"/>
              <a:t>, Владимира  Климова, Юрия </a:t>
            </a:r>
            <a:r>
              <a:rPr lang="ru-RU" sz="2400" b="1" dirty="0" err="1"/>
              <a:t>Рабаева</a:t>
            </a:r>
            <a:r>
              <a:rPr lang="ru-RU" sz="2400" b="1" dirty="0"/>
              <a:t> и скульптора Николая Томского</a:t>
            </a:r>
            <a:r>
              <a:rPr lang="ru-RU" sz="2400" dirty="0"/>
              <a:t>.</a:t>
            </a:r>
          </a:p>
        </p:txBody>
      </p:sp>
      <p:pic>
        <p:nvPicPr>
          <p:cNvPr id="2050" name="Picture 2" descr="http://kolanews.nichost.ru/site-specific/iskkra/upload/news/49-article-wide-preview.jpg?0=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846"/>
          <a:stretch/>
        </p:blipFill>
        <p:spPr bwMode="auto">
          <a:xfrm>
            <a:off x="611560" y="2132856"/>
            <a:ext cx="7620000" cy="4352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977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vkatali.ru/umot/urok-mujestva-spasaya-rodinu-stoyali-nasmerte/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48680"/>
            <a:ext cx="8794871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790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3658418"/>
          </a:xfrm>
        </p:spPr>
        <p:txBody>
          <a:bodyPr>
            <a:normAutofit/>
          </a:bodyPr>
          <a:lstStyle/>
          <a:p>
            <a:pPr algn="l"/>
            <a:r>
              <a:rPr lang="ru-RU" sz="2700" b="1" dirty="0" smtClean="0"/>
              <a:t>        "</a:t>
            </a:r>
            <a:r>
              <a:rPr lang="ru-RU" sz="2700" b="1" dirty="0"/>
              <a:t>Вечный огонь тогда зажег Генеральный секретарь ЦК КПСС Леонид Ильич Брежнев, который принял факел, зажженный на Марсовом поле Ленинграда, от легендарного летчика, Героя Советского Союза Алексея Маресьева. А уже в 90-х,  по Указу Президента Бориса Ельцина к могиле Неизвестного солдата был перенесен и пост № 1 почетного караула»</a:t>
            </a:r>
          </a:p>
        </p:txBody>
      </p:sp>
      <p:pic>
        <p:nvPicPr>
          <p:cNvPr id="4098" name="Picture 2" descr="http://www.pozgalev.ru/storage/c/2014/10/30/1414654921_641707_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8572500" cy="656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966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34282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 smtClean="0"/>
              <a:t>         На </a:t>
            </a:r>
            <a:r>
              <a:rPr lang="ru-RU" sz="2800" b="1" dirty="0"/>
              <a:t>территории России, в местах, где проходили боевые действия в годы Великой Отечественной Войны, бесчисленное множество могил советских воинов, на которых установлены памятники или таблички «Неизвестному солдату».</a:t>
            </a:r>
          </a:p>
        </p:txBody>
      </p:sp>
      <p:pic>
        <p:nvPicPr>
          <p:cNvPr id="5122" name="Picture 2" descr="http://www.memory-tour.ru/files/images/izobrazheniya/Other/Urkaina/Luganskaya_obl/1/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88640"/>
            <a:ext cx="4170040" cy="6255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3614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static.panoramio.com/photos/original/2090997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08720"/>
            <a:ext cx="8030852" cy="536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734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/>
              <a:t>     Поисковые </a:t>
            </a:r>
            <a:r>
              <a:rPr lang="ru-RU" b="1" dirty="0"/>
              <a:t>отряды и спустя семь десятилетий после войны находят все новые и новые захоронения, помогая родственникам пропавших солдат найти бесценные крупицы информации о тех, чья судьба была до сих пор неизвестна. «Никто не забыт, ничто не забыто»  - эта строчка из стихотворения Ольги </a:t>
            </a:r>
            <a:r>
              <a:rPr lang="ru-RU" b="1" dirty="0" err="1"/>
              <a:t>Бергольц</a:t>
            </a:r>
            <a:r>
              <a:rPr lang="ru-RU" b="1" dirty="0"/>
              <a:t> стала крылатой, но не менее известно и другое выражение – «Война не закончена, пока не похоронен последний солдат».</a:t>
            </a:r>
          </a:p>
        </p:txBody>
      </p:sp>
    </p:spTree>
    <p:extLst>
      <p:ext uri="{BB962C8B-B14F-4D97-AF65-F5344CB8AC3E}">
        <p14:creationId xmlns:p14="http://schemas.microsoft.com/office/powerpoint/2010/main" val="41607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ttp://www.pozgalev.ru/storage/c/2014/10/30/1414654960_063951_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587"/>
            <a:ext cx="9525000" cy="635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765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179</Words>
  <Application>Microsoft Office PowerPoint</Application>
  <PresentationFormat>Экран (4:3)</PresentationFormat>
  <Paragraphs>16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 День неизвестного солдата</vt:lpstr>
      <vt:lpstr>Презентация PowerPoint</vt:lpstr>
      <vt:lpstr>А 8 мая 1967 года на месте захоронения был открыт мемориальный архитектурный ансамбль «Могила Неизвестного солдата», созданный по проекту архитекторов Дмитрия  Бурдина, Владимира  Климова, Юрия Рабаева и скульптора Николая Томского.</vt:lpstr>
      <vt:lpstr>Презентация PowerPoint</vt:lpstr>
      <vt:lpstr>        "Вечный огонь тогда зажег Генеральный секретарь ЦК КПСС Леонид Ильич Брежнев, который принял факел, зажженный на Марсовом поле Ленинграда, от легендарного летчика, Героя Советского Союза Алексея Маресьева. А уже в 90-х,  по Указу Президента Бориса Ельцина к могиле Неизвестного солдата был перенесен и пост № 1 почетного караула»</vt:lpstr>
      <vt:lpstr>         На территории России, в местах, где проходили боевые действия в годы Великой Отечественной Войны, бесчисленное множество могил советских воинов, на которых установлены памятники или таблички «Неизвестному солдату».</vt:lpstr>
      <vt:lpstr>Презентация PowerPoint</vt:lpstr>
      <vt:lpstr>Презентация PowerPoint</vt:lpstr>
      <vt:lpstr>Презентация PowerPoint</vt:lpstr>
      <vt:lpstr>Презентация PowerPoint</vt:lpstr>
      <vt:lpstr>Использованные источники информации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 2014года в России  отмечается  День неизвестного солдата</dc:title>
  <dc:creator>user</dc:creator>
  <cp:lastModifiedBy>user</cp:lastModifiedBy>
  <cp:revision>5</cp:revision>
  <dcterms:created xsi:type="dcterms:W3CDTF">2015-12-03T15:01:01Z</dcterms:created>
  <dcterms:modified xsi:type="dcterms:W3CDTF">2015-12-03T15:47:27Z</dcterms:modified>
</cp:coreProperties>
</file>