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DFC2-7955-446E-85FF-27AC0224DD57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04DD-DAA2-4B82-B9B1-517B74548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3205D-CA3F-46AA-BFA6-59E59D8205EF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7F63-B050-4920-A3A9-7C7A7D38F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2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8F705-33F2-47B2-97C2-0718639B8BEA}" type="slidenum">
              <a:rPr lang="ru-RU"/>
              <a:pPr/>
              <a:t>4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4AA9A-B934-44B6-B5E4-6DF23253BF65}" type="slidenum">
              <a:rPr lang="ru-RU"/>
              <a:pPr/>
              <a:t>6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7DC20-3533-41A0-A4B8-996B1CBFFB28}" type="slidenum">
              <a:rPr lang="ru-RU"/>
              <a:pPr/>
              <a:t>7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C721C-D1E3-4F59-B267-4E20229CD6F4}" type="slidenum">
              <a:rPr lang="ru-RU"/>
              <a:pPr/>
              <a:t>8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22BCD-EC6C-4E76-9F2A-928A12EFD633}" type="slidenum">
              <a:rPr lang="ru-RU"/>
              <a:pPr/>
              <a:t>9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F0E3C-0605-4A75-A390-0BA47EAE5DCE}" type="slidenum">
              <a:rPr lang="ru-RU"/>
              <a:pPr/>
              <a:t>10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983BE-42D7-4C27-B538-8E4688CCEA36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1B9E51-53EF-4B28-B0D2-7B8DFC2EDA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583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A4005-6FFC-4B06-812C-E36B01784D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8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72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72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72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72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72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72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</p:grpSp>
        <p:sp>
          <p:nvSpPr>
            <p:cNvPr id="972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B2500"/>
                </a:solidFill>
              </a:endParaRPr>
            </a:p>
          </p:txBody>
        </p:sp>
        <p:sp>
          <p:nvSpPr>
            <p:cNvPr id="972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B2500"/>
                </a:solidFill>
              </a:endParaRPr>
            </a:p>
          </p:txBody>
        </p:sp>
      </p:grpSp>
      <p:sp>
        <p:nvSpPr>
          <p:cNvPr id="972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972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A86DF4-F14A-44A0-8367-C63B63BFFB16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1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  <p:bldP spid="9729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72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012E8-B563-45BA-A16C-10B3BBBFD0D9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88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3F2DA9-C7EC-4BE0-9A91-DF931A2405E9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418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53B926-5225-4084-8CB1-A9274B539ECE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986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6B0DD4-2FCD-4392-9D98-FD1AF97693C6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7204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991213-7D19-4EB8-B9A5-9861FB13D15E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425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C8A771-02B3-427A-8D79-E4D39769EA54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626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7EA25-BBD4-4947-B08E-49B4062FCFB3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13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EF47B-74CD-4CE7-B8F1-948DECEAC838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387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5944A-DDE2-4371-B7A7-EE2E7A593E7B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350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F3DEB-0B56-4D9E-9007-3FCD0FED2DD7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320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1B9E51-53EF-4B28-B0D2-7B8DFC2EDACF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635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A4005-6FFC-4B06-812C-E36B01784D6E}" type="slidenum">
              <a:rPr lang="ru-RU">
                <a:solidFill>
                  <a:srgbClr val="4B2500"/>
                </a:solidFill>
              </a:rPr>
              <a:pPr/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246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B25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5FDB6-224A-4C10-A144-F44EE110841B}" type="slidenum">
              <a:rPr lang="ru-RU" smtClean="0">
                <a:solidFill>
                  <a:srgbClr val="4B25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4B2500"/>
              </a:solidFill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62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62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62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62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62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  <p:sp>
            <p:nvSpPr>
              <p:cNvPr id="962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B2500"/>
                  </a:solidFill>
                </a:endParaRPr>
              </a:p>
            </p:txBody>
          </p:sp>
        </p:grp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B2500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B2500"/>
                </a:solidFill>
              </a:endParaRPr>
            </a:p>
          </p:txBody>
        </p:sp>
      </p:grpSp>
      <p:sp>
        <p:nvSpPr>
          <p:cNvPr id="962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B2500"/>
              </a:solidFill>
            </a:endParaRPr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08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/>
      <p:bldP spid="9627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62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7871"/>
            <a:ext cx="7128792" cy="354317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Сравнение дробей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272" y="638132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 Науменко М.Ю.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116013" y="1412875"/>
            <a:ext cx="6840537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Сравни:</a:t>
            </a:r>
          </a:p>
          <a:p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Приведите свои примеры на правила сравнения дробей.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059113" y="333375"/>
            <a:ext cx="394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 СЕБЯ: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15191811"/>
              </p:ext>
            </p:extLst>
          </p:nvPr>
        </p:nvGraphicFramePr>
        <p:xfrm>
          <a:off x="899318" y="2564904"/>
          <a:ext cx="72739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5" imgW="2781000" imgH="393480" progId="Equation.3">
                  <p:embed/>
                </p:oleObj>
              </mc:Choice>
              <mc:Fallback>
                <p:oleObj name="Формула" r:id="rId5" imgW="278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18" y="2564904"/>
                        <a:ext cx="727392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141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 узнали нового на уроке?</a:t>
            </a:r>
          </a:p>
          <a:p>
            <a:r>
              <a:rPr lang="ru-RU"/>
              <a:t>Какие испытывали трудности в работе?</a:t>
            </a:r>
          </a:p>
          <a:p>
            <a:r>
              <a:rPr lang="ru-RU"/>
              <a:t>Что удалось, что понравилось?</a:t>
            </a:r>
          </a:p>
          <a:p>
            <a:r>
              <a:rPr lang="ru-RU"/>
              <a:t>Удалось ли достичь цели урока?</a:t>
            </a:r>
          </a:p>
          <a:p>
            <a:r>
              <a:rPr lang="ru-RU"/>
              <a:t>Можно ли изучить математику, наблюдая, как это делает сосед?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7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04" y="5157192"/>
            <a:ext cx="1730896" cy="1384717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70377"/>
              </p:ext>
            </p:extLst>
          </p:nvPr>
        </p:nvGraphicFramePr>
        <p:xfrm>
          <a:off x="468313" y="3023121"/>
          <a:ext cx="8280400" cy="98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5" imgW="3314520" imgH="393480" progId="Equation.3">
                  <p:embed/>
                </p:oleObj>
              </mc:Choice>
              <mc:Fallback>
                <p:oleObj name="Формула" r:id="rId5" imgW="331452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23121"/>
                        <a:ext cx="8280400" cy="981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4545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дроби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Назовите числитель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04119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Назовите знаменатель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73156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Что показывает числитель?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Что показывает знаменатель?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4"/>
            <a:ext cx="9174891" cy="6834986"/>
          </a:xfrm>
          <a:prstGeom prst="rect">
            <a:avLst/>
          </a:prstGeom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460432" cy="45339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САМУЮ МАЛЕНЬКУЮ ДРОБЬ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САМУЮ БОЛЬШУЮ ДРОБЬ</a:t>
            </a:r>
          </a:p>
          <a:p>
            <a:pPr algn="ctr">
              <a:buFont typeface="Wingdings" pitchFamily="2" charset="2"/>
              <a:buNone/>
            </a:pP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РАССТАВЬТЕ ДРОБИ В ПОРЯДКЕ ВОЗРАСТАНИЯ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30856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48680"/>
            <a:ext cx="8859216" cy="878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49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сравнить обыкновенные дроби?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1340768"/>
            <a:ext cx="814705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1 задание: </a:t>
            </a:r>
            <a:r>
              <a:rPr lang="ru-RU" sz="2400" dirty="0"/>
              <a:t>с помощью координатного луча сравните две дроби с одинаковыми знаменателями. Например,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1).       и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Сделаем вывод: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двух дробей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знаменателями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меньше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та,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числитель меньше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 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которой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числитель больше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60425" y="2708275"/>
          <a:ext cx="407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708275"/>
                        <a:ext cx="407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2708275"/>
          <a:ext cx="407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7" imgW="203040" imgH="393480" progId="Equation.3">
                  <p:embed/>
                </p:oleObj>
              </mc:Choice>
              <mc:Fallback>
                <p:oleObj name="Формула" r:id="rId7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08275"/>
                        <a:ext cx="407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11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933752" cy="7000191"/>
          </a:xfrm>
          <a:prstGeom prst="rect">
            <a:avLst/>
          </a:prstGeom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95288" y="2034832"/>
            <a:ext cx="74168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Запишем и запомним: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двух дробей с одинаковыми знаменателями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меньше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та, у которой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числитель меньше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та, у которой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числитель больше</a:t>
            </a:r>
          </a:p>
        </p:txBody>
      </p:sp>
    </p:spTree>
    <p:extLst>
      <p:ext uri="{BB962C8B-B14F-4D97-AF65-F5344CB8AC3E}">
        <p14:creationId xmlns:p14="http://schemas.microsoft.com/office/powerpoint/2010/main" val="12291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8000"/>
                    </a14:imgEffect>
                    <a14:imgEffect>
                      <a14:brightnessContrast bright="-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5414" y="916747"/>
            <a:ext cx="735488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задание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сравните две дроби с одинаковыми числителями. Например,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Сделаем вывод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двух дробей с одинаковыми числителями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меньше та, у которой знаменатель больше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больше та, у которой знаменатель меньше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831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2276475"/>
          <a:ext cx="13684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6" imgW="368280" imgH="393480" progId="Equation.3">
                  <p:embed/>
                </p:oleObj>
              </mc:Choice>
              <mc:Fallback>
                <p:oleObj name="Формула" r:id="rId6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13684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011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1052736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800" b="1" dirty="0" smtClean="0"/>
              <a:t>Запишем и запомним: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Из </a:t>
            </a:r>
            <a:r>
              <a:rPr lang="ru-RU" sz="3600" dirty="0"/>
              <a:t>двух дробей с </a:t>
            </a:r>
            <a:r>
              <a:rPr lang="ru-RU" sz="3600" dirty="0" smtClean="0"/>
              <a:t>одинаковыми числителями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dirty="0"/>
              <a:t> </a:t>
            </a:r>
            <a:r>
              <a:rPr lang="ru-RU" sz="3600" u="sng" dirty="0"/>
              <a:t>меньше</a:t>
            </a:r>
            <a:r>
              <a:rPr lang="ru-RU" sz="3600" dirty="0"/>
              <a:t> та, у которой </a:t>
            </a:r>
            <a:r>
              <a:rPr lang="ru-RU" sz="3600" u="sng" dirty="0"/>
              <a:t>знаменатель больше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и </a:t>
            </a:r>
            <a:r>
              <a:rPr lang="ru-RU" sz="3600" u="sng" dirty="0"/>
              <a:t>больше</a:t>
            </a:r>
            <a:r>
              <a:rPr lang="ru-RU" sz="3600" dirty="0"/>
              <a:t> та, у которой </a:t>
            </a:r>
            <a:r>
              <a:rPr lang="ru-RU" sz="3600" u="sng" dirty="0"/>
              <a:t>знаменатель меньше</a:t>
            </a:r>
          </a:p>
        </p:txBody>
      </p:sp>
    </p:spTree>
    <p:extLst>
      <p:ext uri="{BB962C8B-B14F-4D97-AF65-F5344CB8AC3E}">
        <p14:creationId xmlns:p14="http://schemas.microsoft.com/office/powerpoint/2010/main" val="26375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239</Words>
  <Application>Microsoft Office PowerPoint</Application>
  <PresentationFormat>Экран (4:3)</PresentationFormat>
  <Paragraphs>58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Течение</vt:lpstr>
      <vt:lpstr>Формула</vt:lpstr>
      <vt:lpstr>Сравнение дробей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дробей</dc:title>
  <dc:creator>Куся</dc:creator>
  <cp:lastModifiedBy>RAB</cp:lastModifiedBy>
  <cp:revision>6</cp:revision>
  <cp:lastPrinted>2015-09-13T12:51:47Z</cp:lastPrinted>
  <dcterms:created xsi:type="dcterms:W3CDTF">2015-02-10T06:31:09Z</dcterms:created>
  <dcterms:modified xsi:type="dcterms:W3CDTF">2015-09-13T12:54:21Z</dcterms:modified>
</cp:coreProperties>
</file>