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1" r:id="rId4"/>
    <p:sldId id="260" r:id="rId5"/>
    <p:sldId id="272" r:id="rId6"/>
    <p:sldId id="258" r:id="rId7"/>
    <p:sldId id="270" r:id="rId8"/>
    <p:sldId id="261" r:id="rId9"/>
    <p:sldId id="262" r:id="rId10"/>
    <p:sldId id="263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9283D-D18E-4941-BDBF-7F009126249B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39EF9-1940-4964-93D0-8D16643D38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9283D-D18E-4941-BDBF-7F009126249B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39EF9-1940-4964-93D0-8D16643D38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9283D-D18E-4941-BDBF-7F009126249B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39EF9-1940-4964-93D0-8D16643D385B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9283D-D18E-4941-BDBF-7F009126249B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39EF9-1940-4964-93D0-8D16643D385B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9283D-D18E-4941-BDBF-7F009126249B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39EF9-1940-4964-93D0-8D16643D38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9283D-D18E-4941-BDBF-7F009126249B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39EF9-1940-4964-93D0-8D16643D385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9283D-D18E-4941-BDBF-7F009126249B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39EF9-1940-4964-93D0-8D16643D38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9283D-D18E-4941-BDBF-7F009126249B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39EF9-1940-4964-93D0-8D16643D38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9283D-D18E-4941-BDBF-7F009126249B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39EF9-1940-4964-93D0-8D16643D38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9283D-D18E-4941-BDBF-7F009126249B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39EF9-1940-4964-93D0-8D16643D385B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9283D-D18E-4941-BDBF-7F009126249B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39EF9-1940-4964-93D0-8D16643D385B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81D9283D-D18E-4941-BDBF-7F009126249B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5D339EF9-1940-4964-93D0-8D16643D385B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kultura.mos.ru/upload/iblock/01e/4_november.jpg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hp сохр\даяна\Desktop\Люди Тувы)))\9o-Dd41xznY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8280920" cy="5865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11960" y="404664"/>
            <a:ext cx="4608512" cy="125272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Голубая моя Тува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98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rgbClr val="C00000"/>
                </a:solidFill>
              </a:rPr>
              <a:t>Тыванын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чудулгези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5122" name="Picture 2" descr="C:\hp сохр\даяна\Desktop\Люди Тувы)))\sJwbYTWtlz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2776"/>
            <a:ext cx="8568952" cy="4713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147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rgbClr val="002060"/>
                </a:solidFill>
              </a:rPr>
              <a:t>Кожавыс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моол</a:t>
            </a:r>
            <a:r>
              <a:rPr lang="ru-RU" dirty="0" smtClean="0">
                <a:solidFill>
                  <a:srgbClr val="002060"/>
                </a:solidFill>
              </a:rPr>
              <a:t> -казак </a:t>
            </a:r>
            <a:r>
              <a:rPr lang="ru-RU" dirty="0" err="1" smtClean="0">
                <a:solidFill>
                  <a:srgbClr val="002060"/>
                </a:solidFill>
              </a:rPr>
              <a:t>чоннун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сонуургалы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1\Desktop\фото02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8496944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967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1\Desktop\1 класс МБОУ Моген-Буренской СОШ\Центр Ази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8496944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630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1\Desktop\1 класс МБОУ Моген-Буренской СОШ\101D7000\DSC_49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496944" cy="5793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225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\Desktop\Тыва\x_b33bb0f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85750"/>
            <a:ext cx="8424936" cy="628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991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idx="4294967295"/>
          </p:nvPr>
        </p:nvSpPr>
        <p:spPr>
          <a:xfrm>
            <a:off x="539552" y="2636911"/>
            <a:ext cx="8604448" cy="3489251"/>
          </a:xfrm>
        </p:spPr>
        <p:txBody>
          <a:bodyPr>
            <a:normAutofit fontScale="92500"/>
          </a:bodyPr>
          <a:lstStyle/>
          <a:p>
            <a:endParaRPr lang="ru-RU" dirty="0"/>
          </a:p>
          <a:p>
            <a:pPr marL="0" indent="0" algn="ctr">
              <a:buNone/>
            </a:pP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НОЯБРЬ 4 –</a:t>
            </a:r>
          </a:p>
          <a:p>
            <a:pPr marL="0" indent="0" algn="ctr">
              <a:buNone/>
            </a:pPr>
            <a:r>
              <a:rPr lang="ru-RU" sz="5400" b="1" dirty="0" err="1" smtClean="0">
                <a:latin typeface="Times New Roman" pitchFamily="18" charset="0"/>
                <a:cs typeface="Times New Roman" pitchFamily="18" charset="0"/>
              </a:rPr>
              <a:t>Чөпшээрижилгенин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dirty="0" err="1" smtClean="0">
                <a:latin typeface="Times New Roman" pitchFamily="18" charset="0"/>
                <a:cs typeface="Times New Roman" pitchFamily="18" charset="0"/>
              </a:rPr>
              <a:t>болгаш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dirty="0" err="1" smtClean="0">
                <a:latin typeface="Times New Roman" pitchFamily="18" charset="0"/>
                <a:cs typeface="Times New Roman" pitchFamily="18" charset="0"/>
              </a:rPr>
              <a:t>эптежилгенин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dirty="0" err="1" smtClean="0">
                <a:latin typeface="Times New Roman" pitchFamily="18" charset="0"/>
                <a:cs typeface="Times New Roman" pitchFamily="18" charset="0"/>
              </a:rPr>
              <a:t>хуну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День народного единства 4 ноября">
            <a:hlinkClick r:id="rId2" tooltip="&quot;День народного единства 4 ноября&quot;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512" y="188640"/>
            <a:ext cx="3744416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1386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628800"/>
            <a:ext cx="8640959" cy="4497363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1917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чылдын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октябрь 25-тин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эртенинде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чаа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санаашкын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-биле ноябрь 7-де)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Петоград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хоорайга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пролетариаттын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улуг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баштынчызы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В.И.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Лениннин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удуртулгазы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-биле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тараачыннар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солдаттар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матростар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кызыл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шериглер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тура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халыышкын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кылган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Олар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вроранын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дааштаашкынын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соонда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бир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демниг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шеригге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удур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демисешкеш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Россияга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хааннын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Тур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Чазаан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дужур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октааш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чаа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Совет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Курунени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тургускан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болган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болуушкуннун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хуну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ноябрь 7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календарьга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Улуг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Октябрьнын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социалистиг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революциязынын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хуну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болуп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кирген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Ук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хунну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1991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чылга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чедир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75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чыл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иштинде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Улуг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Октябрьнын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социалистиг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революциязынын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ою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кылдыр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байырлап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келген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 2002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чылдан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бээр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ноябрь 7-ни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чопшээрижелгенин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болгаш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эптежилгенин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хуну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кылдыр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байырлап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эгелээн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Ноябрь 4 – </a:t>
            </a:r>
            <a:r>
              <a:rPr lang="ru-RU" dirty="0" err="1" smtClean="0"/>
              <a:t>чопшээрежилгенин</a:t>
            </a:r>
            <a:r>
              <a:rPr lang="ru-RU" dirty="0" smtClean="0"/>
              <a:t> </a:t>
            </a:r>
            <a:r>
              <a:rPr lang="ru-RU" dirty="0" err="1" smtClean="0"/>
              <a:t>болгаш</a:t>
            </a:r>
            <a:r>
              <a:rPr lang="ru-RU" dirty="0" smtClean="0"/>
              <a:t> </a:t>
            </a:r>
            <a:r>
              <a:rPr lang="ru-RU" dirty="0" err="1" smtClean="0"/>
              <a:t>эптежилгенин</a:t>
            </a:r>
            <a:r>
              <a:rPr lang="ru-RU" dirty="0" smtClean="0"/>
              <a:t> </a:t>
            </a:r>
            <a:r>
              <a:rPr lang="ru-RU" dirty="0" err="1" smtClean="0"/>
              <a:t>хуну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3459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hp сохр\даяна\Desktop\Люди Тувы)))\y6DebQXXLq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404664"/>
            <a:ext cx="8558088" cy="5799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450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2060848"/>
            <a:ext cx="8496943" cy="4464496"/>
          </a:xfrm>
        </p:spPr>
        <p:txBody>
          <a:bodyPr>
            <a:normAutofit/>
          </a:bodyPr>
          <a:lstStyle/>
          <a:p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Девискээр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талазы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-биле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делегейде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эн-не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делгем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улуг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чурт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Россия.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Оон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девискээри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Европа биле Азия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деп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дипте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чаптылып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чоруткан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Чурттун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бир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онзагай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байлаа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оон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чурттакчы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чону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Россиянын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девискээринде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21 республика, 6 край, 49 область бар.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улуг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ог-булдеде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бистин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Тыва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Республикавыс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база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кирип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турар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Тыванын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хой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нациналдыг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чону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Россияда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130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ангы-ангы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нациянын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акы-дунма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улустары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-биле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эп-найыралдыг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чангыс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демниг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ажылдап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чурттап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чоруур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Ынаам</a:t>
            </a:r>
            <a:r>
              <a:rPr lang="ru-RU" dirty="0" smtClean="0"/>
              <a:t> – </a:t>
            </a:r>
            <a:r>
              <a:rPr lang="ru-RU" dirty="0" err="1" smtClean="0"/>
              <a:t>Кучулуг</a:t>
            </a:r>
            <a:r>
              <a:rPr lang="ru-RU" dirty="0" smtClean="0"/>
              <a:t> </a:t>
            </a:r>
            <a:r>
              <a:rPr lang="ru-RU" dirty="0" err="1" smtClean="0"/>
              <a:t>мээн</a:t>
            </a:r>
            <a:r>
              <a:rPr lang="ru-RU" dirty="0" smtClean="0"/>
              <a:t> Россиям!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182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916832"/>
            <a:ext cx="8280919" cy="4209331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>1914 </a:t>
            </a:r>
            <a:r>
              <a:rPr lang="ru-RU" sz="4400" dirty="0" err="1" smtClean="0"/>
              <a:t>чылдын</a:t>
            </a:r>
            <a:r>
              <a:rPr lang="ru-RU" sz="4400" dirty="0" smtClean="0"/>
              <a:t> апрель 17-де </a:t>
            </a:r>
            <a:r>
              <a:rPr lang="ru-RU" sz="4400" dirty="0" err="1" smtClean="0"/>
              <a:t>Тываны</a:t>
            </a:r>
            <a:r>
              <a:rPr lang="ru-RU" sz="4400" dirty="0" smtClean="0"/>
              <a:t>  </a:t>
            </a:r>
            <a:r>
              <a:rPr lang="ru-RU" sz="4400" dirty="0" err="1" smtClean="0"/>
              <a:t>Россияга</a:t>
            </a:r>
            <a:r>
              <a:rPr lang="ru-RU" sz="4400" dirty="0" smtClean="0"/>
              <a:t> </a:t>
            </a:r>
            <a:r>
              <a:rPr lang="ru-RU" sz="4400" dirty="0" err="1" smtClean="0"/>
              <a:t>кадар</a:t>
            </a:r>
            <a:r>
              <a:rPr lang="ru-RU" sz="4400" dirty="0" smtClean="0"/>
              <a:t> </a:t>
            </a:r>
            <a:r>
              <a:rPr lang="ru-RU" sz="4400" dirty="0" err="1" smtClean="0"/>
              <a:t>дугайында</a:t>
            </a:r>
            <a:r>
              <a:rPr lang="ru-RU" sz="4400" dirty="0" smtClean="0"/>
              <a:t> </a:t>
            </a:r>
            <a:r>
              <a:rPr lang="ru-RU" sz="4400" dirty="0" err="1" smtClean="0"/>
              <a:t>шиитпирге</a:t>
            </a:r>
            <a:r>
              <a:rPr lang="ru-RU" sz="4400" dirty="0" smtClean="0"/>
              <a:t> </a:t>
            </a:r>
            <a:r>
              <a:rPr lang="ru-RU" sz="4400" dirty="0" err="1" smtClean="0"/>
              <a:t>ат</a:t>
            </a:r>
            <a:r>
              <a:rPr lang="ru-RU" sz="4400" dirty="0" smtClean="0"/>
              <a:t> </a:t>
            </a:r>
            <a:r>
              <a:rPr lang="ru-RU" sz="4400" dirty="0" err="1" smtClean="0"/>
              <a:t>салдынган</a:t>
            </a:r>
            <a:r>
              <a:rPr lang="ru-RU" sz="4400" dirty="0" smtClean="0"/>
              <a:t>.</a:t>
            </a:r>
            <a:endParaRPr lang="ru-RU" sz="4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Тыва биле Россия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61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1\Desktop\изображения\фото058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8280920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487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hp сохр\даяна\Desktop\Люди Тувы)))\jvVFcxn9zL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8208912" cy="5742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037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hp сохр\даяна\Desktop\Люди Тувы)))\guus1Zrv4rw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2656"/>
            <a:ext cx="7920880" cy="5793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8565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135</TotalTime>
  <Words>219</Words>
  <Application>Microsoft Office PowerPoint</Application>
  <PresentationFormat>Экран (4:3)</PresentationFormat>
  <Paragraphs>13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Candara</vt:lpstr>
      <vt:lpstr>Symbol</vt:lpstr>
      <vt:lpstr>Times New Roman</vt:lpstr>
      <vt:lpstr>Волна</vt:lpstr>
      <vt:lpstr>Голубая моя Тува</vt:lpstr>
      <vt:lpstr>Презентация PowerPoint</vt:lpstr>
      <vt:lpstr>Ноябрь 4 – чопшээрежилгенин болгаш эптежилгенин хуну</vt:lpstr>
      <vt:lpstr>Презентация PowerPoint</vt:lpstr>
      <vt:lpstr>Ынаам – Кучулуг мээн Россиям!</vt:lpstr>
      <vt:lpstr>Тыва биле Россия</vt:lpstr>
      <vt:lpstr>Презентация PowerPoint</vt:lpstr>
      <vt:lpstr>Презентация PowerPoint</vt:lpstr>
      <vt:lpstr>Презентация PowerPoint</vt:lpstr>
      <vt:lpstr>Тыванын чудулгези</vt:lpstr>
      <vt:lpstr>Кожавыс моол -казак чоннун сонуургалы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Голубая моя Тува</dc:title>
  <dc:creator>1</dc:creator>
  <cp:lastModifiedBy>PRO-100</cp:lastModifiedBy>
  <cp:revision>16</cp:revision>
  <dcterms:created xsi:type="dcterms:W3CDTF">2015-10-30T10:01:59Z</dcterms:created>
  <dcterms:modified xsi:type="dcterms:W3CDTF">2015-12-02T10:15:24Z</dcterms:modified>
</cp:coreProperties>
</file>