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78" autoAdjust="0"/>
  </p:normalViewPr>
  <p:slideViewPr>
    <p:cSldViewPr>
      <p:cViewPr varScale="1">
        <p:scale>
          <a:sx n="69" d="100"/>
          <a:sy n="69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90F77-5678-4C21-B6AC-0A7800C07D30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0EBE56F-0869-4E60-874A-C7FC4FE080A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052736"/>
            <a:ext cx="7599320" cy="4586064"/>
          </a:xfrm>
        </p:spPr>
        <p:txBody>
          <a:bodyPr>
            <a:normAutofit/>
          </a:bodyPr>
          <a:lstStyle/>
          <a:p>
            <a:r>
              <a:rPr lang="ru-RU" sz="4200" dirty="0" smtClean="0">
                <a:solidFill>
                  <a:schemeClr val="tx1"/>
                </a:solidFill>
              </a:rPr>
              <a:t>Результативность обучения через формирование УУД на уроках </a:t>
            </a:r>
            <a:r>
              <a:rPr lang="ru-RU" sz="4200" dirty="0" smtClean="0">
                <a:solidFill>
                  <a:schemeClr val="tx1"/>
                </a:solidFill>
              </a:rPr>
              <a:t>математики</a:t>
            </a:r>
            <a:r>
              <a:rPr lang="ru-RU" sz="4200" smtClean="0">
                <a:solidFill>
                  <a:schemeClr val="tx1"/>
                </a:solidFill>
              </a:rPr>
              <a:t/>
            </a:r>
            <a:br>
              <a:rPr lang="ru-RU" sz="4200" smtClean="0">
                <a:solidFill>
                  <a:schemeClr val="tx1"/>
                </a:solidFill>
              </a:rPr>
            </a:br>
            <a:r>
              <a:rPr lang="ru-RU" sz="4200" smtClean="0">
                <a:solidFill>
                  <a:schemeClr val="tx1"/>
                </a:solidFill>
              </a:rPr>
              <a:t/>
            </a:r>
            <a:br>
              <a:rPr lang="ru-RU" sz="4200" smtClean="0">
                <a:solidFill>
                  <a:schemeClr val="tx1"/>
                </a:solidFill>
              </a:rPr>
            </a:br>
            <a:r>
              <a:rPr lang="ru-RU" sz="4200">
                <a:solidFill>
                  <a:schemeClr val="tx1"/>
                </a:solidFill>
              </a:rPr>
              <a:t/>
            </a:r>
            <a:br>
              <a:rPr lang="ru-RU" sz="4200">
                <a:solidFill>
                  <a:schemeClr val="tx1"/>
                </a:solidFill>
              </a:rPr>
            </a:br>
            <a:r>
              <a:rPr lang="ru-RU" sz="4200" dirty="0">
                <a:solidFill>
                  <a:schemeClr val="tx1"/>
                </a:solidFill>
              </a:rPr>
              <a:t/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Выполнила : учитель математики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err="1" smtClean="0">
                <a:solidFill>
                  <a:schemeClr val="tx1"/>
                </a:solidFill>
              </a:rPr>
              <a:t>Ивашененко</a:t>
            </a:r>
            <a:r>
              <a:rPr lang="ru-RU" sz="1800" dirty="0" smtClean="0">
                <a:solidFill>
                  <a:schemeClr val="tx1"/>
                </a:solidFill>
              </a:rPr>
              <a:t>  Галина  Ивановна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РК (развивающий канон)- это упражнение, элемент интеллектуальной игры или задача, состоящая из 6-ти пространственно организованных элементов, связанных между собой некоторыми логическими, ассоциативными или иными связями.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/>
            <a:endParaRPr lang="ru-RU" sz="4200" dirty="0" smtClean="0"/>
          </a:p>
          <a:p>
            <a:pPr algn="ctr">
              <a:buNone/>
            </a:pPr>
            <a:r>
              <a:rPr lang="ru-RU" sz="4200" dirty="0" smtClean="0"/>
              <a:t>90     ?             90    2</a:t>
            </a:r>
          </a:p>
          <a:p>
            <a:pPr algn="ctr">
              <a:buNone/>
            </a:pPr>
            <a:r>
              <a:rPr lang="ru-RU" sz="4200" dirty="0" smtClean="0"/>
              <a:t>100    Т          100    ?</a:t>
            </a:r>
          </a:p>
          <a:p>
            <a:pPr algn="ctr">
              <a:buNone/>
            </a:pPr>
            <a:r>
              <a:rPr lang="ru-RU" sz="4200" dirty="0" smtClean="0"/>
              <a:t>80     0            80    2</a:t>
            </a:r>
          </a:p>
          <a:p>
            <a:pPr algn="ctr">
              <a:buNone/>
            </a:pPr>
            <a:r>
              <a:rPr lang="ru-RU" sz="4200" dirty="0" smtClean="0"/>
              <a:t>(ВИД УГЛА,   ВИД ЧИСЛА)</a:t>
            </a: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sz="3600" dirty="0" smtClean="0"/>
              <a:t>?             4               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sz="3600" dirty="0" smtClean="0"/>
              <a:t>4       или      2   или       2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4                 ?                2</a:t>
            </a:r>
            <a:endParaRPr lang="ru-RU" sz="36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187624" y="620688"/>
            <a:ext cx="1368152" cy="10801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42088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077072"/>
            <a:ext cx="194421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Вербальный тест: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Высота( перпендикулярные прямые, луч, отрезок, перпендикуляр)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Алгоритм( предписание, схема, рецепт, последовательность действий)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Анаграмма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Чадаза</a:t>
            </a:r>
            <a:r>
              <a:rPr lang="ru-RU" dirty="0" smtClean="0"/>
              <a:t>, </a:t>
            </a:r>
            <a:r>
              <a:rPr lang="ru-RU" dirty="0" err="1" smtClean="0"/>
              <a:t>менпернаея</a:t>
            </a:r>
            <a:r>
              <a:rPr lang="ru-RU" dirty="0" smtClean="0"/>
              <a:t>, </a:t>
            </a:r>
            <a:r>
              <a:rPr lang="ru-RU" dirty="0" err="1" smtClean="0"/>
              <a:t>варуниене</a:t>
            </a:r>
            <a:r>
              <a:rPr lang="ru-RU" dirty="0" smtClean="0"/>
              <a:t>, </a:t>
            </a:r>
            <a:r>
              <a:rPr lang="ru-RU" dirty="0" err="1" smtClean="0"/>
              <a:t>циякунф</a:t>
            </a: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Задание: Решить анаграмму и исключить лишнее слово.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 Исходные слова: задача, переменная, уравнение, функция)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dirty="0" smtClean="0"/>
              <a:t>Мозг, хорошо устроенный, стоит больше, чем мозг хорошо наполненный.  </a:t>
            </a:r>
          </a:p>
          <a:p>
            <a:pPr algn="ctr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     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М. </a:t>
            </a:r>
            <a:r>
              <a:rPr lang="ru-RU" dirty="0" err="1" smtClean="0"/>
              <a:t>Монтель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endParaRPr lang="ru-RU" sz="6000" dirty="0"/>
          </a:p>
          <a:p>
            <a:pPr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7931224" cy="4464496"/>
          </a:xfrm>
          <a:solidFill>
            <a:schemeClr val="bg1">
              <a:lumMod val="75000"/>
              <a:lumOff val="2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И мышление надо упражнять, надо</a:t>
            </a:r>
          </a:p>
          <a:p>
            <a:pPr algn="ctr">
              <a:buNone/>
            </a:pPr>
            <a:r>
              <a:rPr lang="ru-RU" sz="3600" dirty="0"/>
              <a:t>е</a:t>
            </a:r>
            <a:r>
              <a:rPr lang="ru-RU" sz="3600" dirty="0" smtClean="0"/>
              <a:t>жедневно снова и </a:t>
            </a:r>
            <a:r>
              <a:rPr lang="ru-RU" sz="3600" dirty="0"/>
              <a:t>с</a:t>
            </a:r>
            <a:r>
              <a:rPr lang="ru-RU" sz="3600" dirty="0" smtClean="0"/>
              <a:t>нова размышлять, чтобы сохранить жизнь мысли.</a:t>
            </a:r>
          </a:p>
          <a:p>
            <a:pPr algn="ctr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Иоганес  Бехер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Важнейшей задачей системы образования является формирование совокупности УУД, обеспечивающих </a:t>
            </a:r>
            <a:r>
              <a:rPr lang="ru-RU" sz="3600" b="1" dirty="0" smtClean="0"/>
              <a:t>умение</a:t>
            </a:r>
            <a:r>
              <a:rPr lang="ru-RU" dirty="0" smtClean="0"/>
              <a:t> </a:t>
            </a:r>
            <a:r>
              <a:rPr lang="ru-RU" sz="3600" b="1" dirty="0" smtClean="0"/>
              <a:t>учиться</a:t>
            </a:r>
            <a:r>
              <a:rPr lang="ru-RU" dirty="0" smtClean="0"/>
              <a:t>, способность личности к саморазвитию путём сознательного присвоения социального опыта.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Функции УУД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возможностей учащегося самостоятельно осуществлять деятельность учения</a:t>
            </a:r>
          </a:p>
          <a:p>
            <a:r>
              <a:rPr lang="ru-RU" dirty="0" smtClean="0"/>
              <a:t>Создание  условий для развития личности и ее самореализации.</a:t>
            </a:r>
          </a:p>
          <a:p>
            <a:r>
              <a:rPr lang="ru-RU" dirty="0" smtClean="0"/>
              <a:t>Обеспечение успешного усвоения ЗУН, формирование « компетентности к обновлению компетентностей».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УУД: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Личностные УУД – личностное, жизненное самоопределение.</a:t>
            </a:r>
          </a:p>
          <a:p>
            <a:r>
              <a:rPr lang="ru-RU" dirty="0" smtClean="0"/>
              <a:t>Регулятивные УУД- управление своей познавательной деятельностью.</a:t>
            </a:r>
          </a:p>
          <a:p>
            <a:r>
              <a:rPr lang="ru-RU" dirty="0" smtClean="0"/>
              <a:t>Познавательные УУД- общеучебные, логические действия, поиск, моделирование.</a:t>
            </a:r>
          </a:p>
          <a:p>
            <a:r>
              <a:rPr lang="ru-RU" dirty="0" smtClean="0"/>
              <a:t>Коммуникативные  УУД- социальная компетентность, сотрудничество.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Мотивация изучения нового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    </a:t>
            </a:r>
            <a:r>
              <a:rPr lang="ru-RU" b="1" dirty="0" smtClean="0"/>
              <a:t>5+2=6+1</a:t>
            </a:r>
            <a:r>
              <a:rPr lang="ru-RU" dirty="0" smtClean="0"/>
              <a:t>  (1)      а) </a:t>
            </a:r>
            <a:r>
              <a:rPr lang="ru-RU" sz="2800" dirty="0" smtClean="0"/>
              <a:t>СЛОЖИТЬ ПОЧЛЕННО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8-1=9-2</a:t>
            </a:r>
            <a:r>
              <a:rPr lang="ru-RU" dirty="0" smtClean="0"/>
              <a:t>    (2)     б) ИЗ(1) ВЫЧЕСТЬ (2) </a:t>
            </a:r>
          </a:p>
          <a:p>
            <a:pPr>
              <a:buNone/>
            </a:pPr>
            <a:r>
              <a:rPr lang="ru-RU" dirty="0" smtClean="0"/>
              <a:t>                                      в)УМНОЖИТЬ</a:t>
            </a:r>
          </a:p>
          <a:p>
            <a:pPr>
              <a:buNone/>
            </a:pPr>
            <a:r>
              <a:rPr lang="ru-RU" dirty="0" smtClean="0"/>
              <a:t>2.     </a:t>
            </a:r>
            <a:r>
              <a:rPr lang="ru-RU" b="1" dirty="0" smtClean="0"/>
              <a:t>1СМ=10ММ    (1)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10СМ=100ММ  (2)</a:t>
            </a:r>
          </a:p>
          <a:p>
            <a:pPr>
              <a:buNone/>
            </a:pPr>
            <a:r>
              <a:rPr lang="ru-RU" dirty="0" smtClean="0"/>
              <a:t>  а)СЛОЖИТЬ ПОЧЛЕННО (ОТВ: 11СМ=110ММ)</a:t>
            </a:r>
          </a:p>
          <a:p>
            <a:pPr>
              <a:buNone/>
            </a:pPr>
            <a:r>
              <a:rPr lang="ru-RU" dirty="0" smtClean="0"/>
              <a:t>  б) УМНОЖИТЬ  ( 10СМ=1000ММ)</a:t>
            </a:r>
          </a:p>
          <a:p>
            <a:pPr>
              <a:buNone/>
            </a:pPr>
            <a:r>
              <a:rPr lang="ru-RU" dirty="0" smtClean="0"/>
              <a:t>  в) РАЗДЕЛИТЕ ПОЧЛЕННО НА 10. ОТВЕТ? (1СМ=100ММ) ???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Распределение на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2, 100, 35, 26, 15   (на две группы)</a:t>
            </a:r>
          </a:p>
          <a:p>
            <a:pPr>
              <a:buNone/>
            </a:pPr>
            <a:r>
              <a:rPr lang="ru-RU" dirty="0" smtClean="0"/>
              <a:t>   Ответы:  2,100           и  35, 26, 15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2, 100, 26   и   35, 15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35, 26          и   2, 100, 15</a:t>
            </a:r>
          </a:p>
          <a:p>
            <a:pPr>
              <a:buNone/>
            </a:pPr>
            <a:r>
              <a:rPr lang="ru-RU" dirty="0" smtClean="0"/>
              <a:t>                    2, 100,15</a:t>
            </a:r>
            <a:r>
              <a:rPr lang="ru-RU" dirty="0"/>
              <a:t> </a:t>
            </a:r>
            <a:r>
              <a:rPr lang="ru-RU" dirty="0" smtClean="0"/>
              <a:t>    и   35,26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Продолжить числовой ряд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23, 44,  65 ?, ?, ?.</a:t>
            </a:r>
          </a:p>
          <a:p>
            <a:endParaRPr lang="ru-RU" dirty="0"/>
          </a:p>
          <a:p>
            <a:r>
              <a:rPr lang="ru-RU" dirty="0" smtClean="0"/>
              <a:t>3, 7, 8, 9, 13, 11 , ?, ?, ?.</a:t>
            </a:r>
          </a:p>
          <a:p>
            <a:endParaRPr lang="ru-RU" dirty="0"/>
          </a:p>
          <a:p>
            <a:r>
              <a:rPr lang="ru-RU" dirty="0" smtClean="0"/>
              <a:t>16, 3, 8, 6, 4,?, ?.</a:t>
            </a:r>
          </a:p>
          <a:p>
            <a:endParaRPr lang="ru-RU" dirty="0"/>
          </a:p>
          <a:p>
            <a:r>
              <a:rPr lang="ru-RU" dirty="0" smtClean="0"/>
              <a:t>4,8/5,2   2,6/2,4    1,2/1,3  ?/?  (</a:t>
            </a:r>
            <a:r>
              <a:rPr lang="ru-RU" dirty="0" err="1" smtClean="0"/>
              <a:t>отв.\</a:t>
            </a:r>
            <a:r>
              <a:rPr lang="ru-RU" dirty="0" smtClean="0"/>
              <a:t>/\, /\/ О,65/0,6)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Объяснить  объединение в одну группу.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121, 40. 31. 22. 301 ?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30, 52. 63, 85, 96?</a:t>
            </a:r>
          </a:p>
          <a:p>
            <a:endParaRPr lang="ru-RU" dirty="0" smtClean="0"/>
          </a:p>
          <a:p>
            <a:r>
              <a:rPr lang="ru-RU" dirty="0" smtClean="0"/>
              <a:t>100, сто, 2 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464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 2</vt:lpstr>
      <vt:lpstr>Техническая</vt:lpstr>
      <vt:lpstr>Результативность обучения через формирование УУД на уроках математики    Выполнила : учитель математики  Ивашененко  Галина  Ивановна</vt:lpstr>
      <vt:lpstr>Презентация PowerPoint</vt:lpstr>
      <vt:lpstr>Презентация PowerPoint</vt:lpstr>
      <vt:lpstr>Функции УУД</vt:lpstr>
      <vt:lpstr>Виды УУД:</vt:lpstr>
      <vt:lpstr>Мотивация изучения нового материала.</vt:lpstr>
      <vt:lpstr>Распределение на группы</vt:lpstr>
      <vt:lpstr>Продолжить числовой ряд</vt:lpstr>
      <vt:lpstr>Презентация PowerPoint</vt:lpstr>
      <vt:lpstr>Презентация PowerPoint</vt:lpstr>
      <vt:lpstr>Презентация PowerPoint</vt:lpstr>
      <vt:lpstr>Презентация PowerPoint</vt:lpstr>
      <vt:lpstr>Вербальный тест:</vt:lpstr>
      <vt:lpstr>Анаграмма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Результативность обучения через формирование УУД на уроках математики</dc:title>
  <dc:creator>Пользователь</dc:creator>
  <cp:lastModifiedBy>завуч_1</cp:lastModifiedBy>
  <cp:revision>12</cp:revision>
  <dcterms:created xsi:type="dcterms:W3CDTF">2013-11-05T08:07:40Z</dcterms:created>
  <dcterms:modified xsi:type="dcterms:W3CDTF">2015-06-25T09:55:13Z</dcterms:modified>
</cp:coreProperties>
</file>