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0" r:id="rId4"/>
    <p:sldId id="257" r:id="rId5"/>
    <p:sldId id="259" r:id="rId6"/>
    <p:sldId id="261" r:id="rId7"/>
    <p:sldId id="265" r:id="rId8"/>
    <p:sldId id="263" r:id="rId9"/>
    <p:sldId id="264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59a641d35f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3905256" cy="2928942"/>
          </a:xfrm>
          <a:prstGeom prst="rect">
            <a:avLst/>
          </a:prstGeom>
        </p:spPr>
      </p:pic>
      <p:pic>
        <p:nvPicPr>
          <p:cNvPr id="6" name="Рисунок 5" descr="3d688f526d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4000504"/>
            <a:ext cx="3126176" cy="2286016"/>
          </a:xfrm>
          <a:prstGeom prst="rect">
            <a:avLst/>
          </a:prstGeom>
        </p:spPr>
      </p:pic>
      <p:pic>
        <p:nvPicPr>
          <p:cNvPr id="7" name="Рисунок 6" descr="212_115418309111703_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786190"/>
            <a:ext cx="3429024" cy="25717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0" y="50004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Рассмотрите предметы, изображенные на картинке. Как вы думаете, из чего они сделаны? 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r>
              <a:rPr lang="ru-RU" sz="4400" dirty="0" smtClean="0">
                <a:solidFill>
                  <a:srgbClr val="FF0000"/>
                </a:solidFill>
              </a:rPr>
              <a:t>П</a:t>
            </a:r>
            <a:r>
              <a:rPr lang="ru-RU" sz="4400" dirty="0" smtClean="0">
                <a:solidFill>
                  <a:srgbClr val="FF0000"/>
                </a:solidFill>
              </a:rPr>
              <a:t>равила безопасности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Работай на подкладной доске, если она бумажная, то по мере загрязнения меняй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-С клеем работай осторожно, следи за чистотой рук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-Без разрешения учителя не брать инструменты.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59a641d35f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3905256" cy="2928942"/>
          </a:xfrm>
          <a:prstGeom prst="rect">
            <a:avLst/>
          </a:prstGeom>
        </p:spPr>
      </p:pic>
      <p:pic>
        <p:nvPicPr>
          <p:cNvPr id="6" name="Рисунок 5" descr="3d688f526d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4000504"/>
            <a:ext cx="3126176" cy="2286016"/>
          </a:xfrm>
          <a:prstGeom prst="rect">
            <a:avLst/>
          </a:prstGeom>
        </p:spPr>
      </p:pic>
      <p:pic>
        <p:nvPicPr>
          <p:cNvPr id="7" name="Рисунок 6" descr="212_115418309111703_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786190"/>
            <a:ext cx="3429024" cy="25717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0" y="57148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Папье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маше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– это особый вид изготовления различных игрушек, поделок, шкатулок и других предметов из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бумаги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или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картона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Франция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f688e27b62d97f90f9417ac38d586f4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643050"/>
            <a:ext cx="3714755" cy="2786066"/>
          </a:xfrm>
          <a:prstGeom prst="rect">
            <a:avLst/>
          </a:prstGeom>
        </p:spPr>
      </p:pic>
      <p:pic>
        <p:nvPicPr>
          <p:cNvPr id="6" name="Рисунок 5" descr="75770006_large_201011280x800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286124"/>
            <a:ext cx="3855384" cy="242889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785794"/>
            <a:ext cx="8072494" cy="2286016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papier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mâché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-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жеваная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бумага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 descr="75623381_large_school0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571744"/>
            <a:ext cx="4063789" cy="40005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Китай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 descr="great-wall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285860"/>
            <a:ext cx="3333753" cy="2500315"/>
          </a:xfrm>
          <a:prstGeom prst="rect">
            <a:avLst/>
          </a:prstGeom>
        </p:spPr>
      </p:pic>
      <p:pic>
        <p:nvPicPr>
          <p:cNvPr id="4" name="Рисунок 3" descr="кит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714620"/>
            <a:ext cx="3786182" cy="283963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Япония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 descr="f_111768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285860"/>
            <a:ext cx="3457575" cy="4286250"/>
          </a:xfrm>
          <a:prstGeom prst="rect">
            <a:avLst/>
          </a:prstGeom>
        </p:spPr>
      </p:pic>
      <p:pic>
        <p:nvPicPr>
          <p:cNvPr id="4" name="Рисунок 3" descr="jap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143116"/>
            <a:ext cx="4042445" cy="272666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Петр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60085477_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1643050"/>
            <a:ext cx="3291470" cy="42862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6016699_large_39be2744bd2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85727"/>
            <a:ext cx="2928958" cy="3905277"/>
          </a:xfrm>
          <a:prstGeom prst="rect">
            <a:avLst/>
          </a:prstGeom>
        </p:spPr>
      </p:pic>
      <p:pic>
        <p:nvPicPr>
          <p:cNvPr id="4" name="Рисунок 3" descr="2293059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357298"/>
            <a:ext cx="3500462" cy="46672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29859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4259821" cy="4500594"/>
          </a:xfrm>
          <a:prstGeom prst="rect">
            <a:avLst/>
          </a:prstGeom>
        </p:spPr>
      </p:pic>
      <p:pic>
        <p:nvPicPr>
          <p:cNvPr id="4" name="Рисунок 3" descr="1262081055170848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857232"/>
            <a:ext cx="3048000" cy="2108200"/>
          </a:xfrm>
          <a:prstGeom prst="rect">
            <a:avLst/>
          </a:prstGeom>
        </p:spPr>
      </p:pic>
      <p:pic>
        <p:nvPicPr>
          <p:cNvPr id="5" name="Рисунок 4" descr="vost_melody2685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3286124"/>
            <a:ext cx="2143140" cy="303315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</TotalTime>
  <Words>46</Words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Слайд 2</vt:lpstr>
      <vt:lpstr>Франция </vt:lpstr>
      <vt:lpstr>papier mâché - жеваная бумага</vt:lpstr>
      <vt:lpstr>Китай </vt:lpstr>
      <vt:lpstr>Япония </vt:lpstr>
      <vt:lpstr>Петр I</vt:lpstr>
      <vt:lpstr>Слайд 8</vt:lpstr>
      <vt:lpstr>Слайд 9</vt:lpstr>
      <vt:lpstr>         Правила безопасности  -Работай на подкладной доске, если она бумажная, то по мере загрязнения меняй;  -С клеем работай осторожно, следи за чистотой рук;  -Без разрешения учителя не брать инструменты.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5</cp:revision>
  <dcterms:created xsi:type="dcterms:W3CDTF">2012-11-13T04:47:53Z</dcterms:created>
  <dcterms:modified xsi:type="dcterms:W3CDTF">2012-11-13T05:33:06Z</dcterms:modified>
</cp:coreProperties>
</file>