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5" r:id="rId2"/>
    <p:sldMasterId id="2147483790" r:id="rId3"/>
    <p:sldMasterId id="2147483803" r:id="rId4"/>
    <p:sldMasterId id="2147483894" r:id="rId5"/>
  </p:sldMasterIdLst>
  <p:notesMasterIdLst>
    <p:notesMasterId r:id="rId15"/>
  </p:notesMasterIdLst>
  <p:sldIdLst>
    <p:sldId id="285" r:id="rId6"/>
    <p:sldId id="288" r:id="rId7"/>
    <p:sldId id="268" r:id="rId8"/>
    <p:sldId id="273" r:id="rId9"/>
    <p:sldId id="293" r:id="rId10"/>
    <p:sldId id="289" r:id="rId11"/>
    <p:sldId id="290" r:id="rId12"/>
    <p:sldId id="291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45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598D5-0C8E-4764-9CA6-D1AAFF4B406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450EE-34DE-42AD-A715-3892A7F9A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71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471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471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74888"/>
            <a:ext cx="7770813" cy="11636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94F2-86A6-43B8-8C75-93AC42F5FF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98400-D689-4797-9288-1C8703E4D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1827F-5FBB-4489-B576-2688094A3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267D1-3B77-4464-BA14-A1877369F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8C463-8954-4DF5-927E-37A3E8C8B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19B24-2BB5-496D-82C7-79ADAAD07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4D92-8845-4FE2-B11B-9FF67DA6E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C82B-BA03-46EC-AFEC-F11756B13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ECE81-5FF1-4446-ACE2-7FBEB0F9A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880D-DB0E-48CC-A24D-DFBDE04E2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0EFFD-6DC3-4304-B731-5874ED5DA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76D2-F7FC-4188-82DD-5059C2BC4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471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471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74888"/>
            <a:ext cx="7770813" cy="11636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94F2-86A6-43B8-8C75-93AC42F5FF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98400-D689-4797-9288-1C8703E4D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1827F-5FBB-4489-B576-2688094A3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267D1-3B77-4464-BA14-A1877369F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8C463-8954-4DF5-927E-37A3E8C8B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19B24-2BB5-496D-82C7-79ADAAD07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4D92-8845-4FE2-B11B-9FF67DA6E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C82B-BA03-46EC-AFEC-F11756B13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ECE81-5FF1-4446-ACE2-7FBEB0F9A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880D-DB0E-48CC-A24D-DFBDE04E2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0EFFD-6DC3-4304-B731-5874ED5DA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76D2-F7FC-4188-82DD-5059C2BC4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74888"/>
            <a:ext cx="7770813" cy="11636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94F2-86A6-43B8-8C75-93AC42F5FF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98400-D689-4797-9288-1C8703E4DE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1827F-5FBB-4489-B576-2688094A3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67D1-3B77-4464-BA14-A1877369F4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C463-8954-4DF5-927E-37A3E8C8B6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19B24-2BB5-496D-82C7-79ADAAD076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94D92-8845-4FE2-B11B-9FF67DA6E3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1C82B-BA03-46EC-AFEC-F11756B139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ECE81-5FF1-4446-ACE2-7FBEB0F9A0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F880D-DB0E-48CC-A24D-DFBDE04E2B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0EFFD-6DC3-4304-B731-5874ED5DAA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976D2-F7FC-4188-82DD-5059C2BC47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06375"/>
            <a:ext cx="8323263" cy="11636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43000" y="1790700"/>
            <a:ext cx="3808413" cy="57785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3813" y="1790700"/>
            <a:ext cx="3810000" cy="5778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812F0-CB5B-4A85-8530-D6B4EE070C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00E90-73E7-4A74-ADD5-2729CCFBC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36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6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6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368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68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9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369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69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 advClick="0" advTm="9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36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6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6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9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9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A380CC6-7BDB-4005-9491-4C024E54E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69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advClick="0" advTm="9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36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6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6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368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68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9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369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69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ransition advClick="0" advTm="9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36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6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6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9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9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A380CC6-7BDB-4005-9491-4C024E54E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69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67" r:id="rId12"/>
  </p:sldLayoutIdLst>
  <p:transition advClick="0" advTm="9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7" r:id="rId12"/>
    <p:sldLayoutId id="214748390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://forum.municipalrussia.ru/pls/img/get?n=17957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7.gif"/><Relationship Id="rId4" Type="http://schemas.openxmlformats.org/officeDocument/2006/relationships/hyperlink" Target="http://www.budte-zdorovi.ru/files/Food/var-food.jpg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Relationship Id="rId6" Type="http://schemas.openxmlformats.org/officeDocument/2006/relationships/hyperlink" Target="http://img0.liveinternet.ru/images/attach/b/3/27/849/27849817_1214400154_Natyurmort.jpg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qm.wellnet.me/Kartinky2/Zdorovi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rmal_4187002b30efb0ba797ae8f6d2252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 err="1" smtClean="0">
                <a:solidFill>
                  <a:schemeClr val="bg1"/>
                </a:solidFill>
              </a:rPr>
              <a:t>Правильное</a:t>
            </a:r>
            <a:r>
              <a:rPr lang="en-GB" b="1" i="1" dirty="0" smtClean="0">
                <a:solidFill>
                  <a:schemeClr val="bg1"/>
                </a:solidFill>
              </a:rPr>
              <a:t> </a:t>
            </a:r>
            <a:r>
              <a:rPr lang="en-GB" b="1" i="1" dirty="0" err="1" smtClean="0">
                <a:solidFill>
                  <a:schemeClr val="bg1"/>
                </a:solidFill>
              </a:rPr>
              <a:t>питание</a:t>
            </a:r>
            <a:endParaRPr lang="en-GB" b="1" i="1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268760"/>
            <a:ext cx="749338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Дерево держится корнями,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человек пищей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1311148899_53b22de013970eca1f7f9543610_pr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622953"/>
            <a:ext cx="6912768" cy="4065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rmal_4187002b30efb0ba797ae8f6d2252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bg1"/>
                </a:solidFill>
              </a:rPr>
              <a:t>Какое питание можно считать здоровым?</a:t>
            </a:r>
            <a:endParaRPr lang="en-GB" b="1" i="1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484784"/>
            <a:ext cx="3096344" cy="2772048"/>
          </a:xfrm>
        </p:spPr>
        <p:txBody>
          <a:bodyPr lIns="0" tIns="0" rIns="0" bIns="0"/>
          <a:lstStyle/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Разнообразное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Богатое овощами и фруктами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Регулярное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Без спешки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18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b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868144" y="1628800"/>
            <a:ext cx="3096344" cy="2772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Однообразное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Богатое сладостями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 случая к случаю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Второпях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2" descr="Картинка 2 из 74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885051"/>
            <a:ext cx="360040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Картинка 6 из 743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861048"/>
            <a:ext cx="3923357" cy="2365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070974" y="1484784"/>
            <a:ext cx="2658140" cy="230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1ec28e497eac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84368" y="1484784"/>
            <a:ext cx="1086301" cy="956502"/>
          </a:xfrm>
          <a:prstGeom prst="rect">
            <a:avLst/>
          </a:prstGeom>
          <a:noFill/>
        </p:spPr>
      </p:pic>
      <p:pic>
        <p:nvPicPr>
          <p:cNvPr id="10" name="Рисунок 9" descr="3508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85720" y="142852"/>
            <a:ext cx="1438275" cy="14192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rmal_4187002b30efb0ba797ae8f6d2252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14282" y="296863"/>
            <a:ext cx="8701118" cy="11334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/>
            <a:r>
              <a:rPr lang="ru-RU" b="1" i="1" dirty="0" smtClean="0">
                <a:solidFill>
                  <a:schemeClr val="bg1"/>
                </a:solidFill>
              </a:rPr>
              <a:t>3 условия питания</a:t>
            </a:r>
          </a:p>
        </p:txBody>
      </p:sp>
      <p:pic>
        <p:nvPicPr>
          <p:cNvPr id="5" name="Picture 8" descr="img-d8c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84168" y="4437112"/>
            <a:ext cx="2721817" cy="19445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1025" descr="C:\Documents and Settings\Администратор\Мои документы\Мои рисунки\-IMAGES-\NICE\FOOD\PG1FO0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79512" y="4293096"/>
            <a:ext cx="2712060" cy="208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Freeform 2"/>
          <p:cNvSpPr>
            <a:spLocks noChangeArrowheads="1"/>
          </p:cNvSpPr>
          <p:nvPr/>
        </p:nvSpPr>
        <p:spPr bwMode="auto">
          <a:xfrm>
            <a:off x="179512" y="2060848"/>
            <a:ext cx="2485157" cy="1800225"/>
          </a:xfrm>
          <a:custGeom>
            <a:avLst/>
            <a:gdLst>
              <a:gd name="T0" fmla="*/ 800 w 884"/>
              <a:gd name="T1" fmla="*/ 349 h 526"/>
              <a:gd name="T2" fmla="*/ 812 w 884"/>
              <a:gd name="T3" fmla="*/ 373 h 526"/>
              <a:gd name="T4" fmla="*/ 800 w 884"/>
              <a:gd name="T5" fmla="*/ 426 h 526"/>
              <a:gd name="T6" fmla="*/ 740 w 884"/>
              <a:gd name="T7" fmla="*/ 485 h 526"/>
              <a:gd name="T8" fmla="*/ 639 w 884"/>
              <a:gd name="T9" fmla="*/ 509 h 526"/>
              <a:gd name="T10" fmla="*/ 579 w 884"/>
              <a:gd name="T11" fmla="*/ 503 h 526"/>
              <a:gd name="T12" fmla="*/ 531 w 884"/>
              <a:gd name="T13" fmla="*/ 485 h 526"/>
              <a:gd name="T14" fmla="*/ 501 w 884"/>
              <a:gd name="T15" fmla="*/ 515 h 526"/>
              <a:gd name="T16" fmla="*/ 460 w 884"/>
              <a:gd name="T17" fmla="*/ 526 h 526"/>
              <a:gd name="T18" fmla="*/ 418 w 884"/>
              <a:gd name="T19" fmla="*/ 515 h 526"/>
              <a:gd name="T20" fmla="*/ 394 w 884"/>
              <a:gd name="T21" fmla="*/ 485 h 526"/>
              <a:gd name="T22" fmla="*/ 352 w 884"/>
              <a:gd name="T23" fmla="*/ 497 h 526"/>
              <a:gd name="T24" fmla="*/ 310 w 884"/>
              <a:gd name="T25" fmla="*/ 503 h 526"/>
              <a:gd name="T26" fmla="*/ 221 w 884"/>
              <a:gd name="T27" fmla="*/ 485 h 526"/>
              <a:gd name="T28" fmla="*/ 161 w 884"/>
              <a:gd name="T29" fmla="*/ 444 h 526"/>
              <a:gd name="T30" fmla="*/ 137 w 884"/>
              <a:gd name="T31" fmla="*/ 414 h 526"/>
              <a:gd name="T32" fmla="*/ 137 w 884"/>
              <a:gd name="T33" fmla="*/ 414 h 526"/>
              <a:gd name="T34" fmla="*/ 90 w 884"/>
              <a:gd name="T35" fmla="*/ 408 h 526"/>
              <a:gd name="T36" fmla="*/ 24 w 884"/>
              <a:gd name="T37" fmla="*/ 373 h 526"/>
              <a:gd name="T38" fmla="*/ 0 w 884"/>
              <a:gd name="T39" fmla="*/ 308 h 526"/>
              <a:gd name="T40" fmla="*/ 30 w 884"/>
              <a:gd name="T41" fmla="*/ 242 h 526"/>
              <a:gd name="T42" fmla="*/ 101 w 884"/>
              <a:gd name="T43" fmla="*/ 201 h 526"/>
              <a:gd name="T44" fmla="*/ 101 w 884"/>
              <a:gd name="T45" fmla="*/ 201 h 526"/>
              <a:gd name="T46" fmla="*/ 95 w 884"/>
              <a:gd name="T47" fmla="*/ 189 h 526"/>
              <a:gd name="T48" fmla="*/ 78 w 884"/>
              <a:gd name="T49" fmla="*/ 160 h 526"/>
              <a:gd name="T50" fmla="*/ 84 w 884"/>
              <a:gd name="T51" fmla="*/ 100 h 526"/>
              <a:gd name="T52" fmla="*/ 149 w 884"/>
              <a:gd name="T53" fmla="*/ 47 h 526"/>
              <a:gd name="T54" fmla="*/ 227 w 884"/>
              <a:gd name="T55" fmla="*/ 41 h 526"/>
              <a:gd name="T56" fmla="*/ 275 w 884"/>
              <a:gd name="T57" fmla="*/ 59 h 526"/>
              <a:gd name="T58" fmla="*/ 298 w 884"/>
              <a:gd name="T59" fmla="*/ 77 h 526"/>
              <a:gd name="T60" fmla="*/ 304 w 884"/>
              <a:gd name="T61" fmla="*/ 77 h 526"/>
              <a:gd name="T62" fmla="*/ 304 w 884"/>
              <a:gd name="T63" fmla="*/ 77 h 526"/>
              <a:gd name="T64" fmla="*/ 310 w 884"/>
              <a:gd name="T65" fmla="*/ 77 h 526"/>
              <a:gd name="T66" fmla="*/ 340 w 884"/>
              <a:gd name="T67" fmla="*/ 53 h 526"/>
              <a:gd name="T68" fmla="*/ 382 w 884"/>
              <a:gd name="T69" fmla="*/ 41 h 526"/>
              <a:gd name="T70" fmla="*/ 406 w 884"/>
              <a:gd name="T71" fmla="*/ 47 h 526"/>
              <a:gd name="T72" fmla="*/ 430 w 884"/>
              <a:gd name="T73" fmla="*/ 53 h 526"/>
              <a:gd name="T74" fmla="*/ 436 w 884"/>
              <a:gd name="T75" fmla="*/ 53 h 526"/>
              <a:gd name="T76" fmla="*/ 436 w 884"/>
              <a:gd name="T77" fmla="*/ 47 h 526"/>
              <a:gd name="T78" fmla="*/ 496 w 884"/>
              <a:gd name="T79" fmla="*/ 12 h 526"/>
              <a:gd name="T80" fmla="*/ 573 w 884"/>
              <a:gd name="T81" fmla="*/ 0 h 526"/>
              <a:gd name="T82" fmla="*/ 669 w 884"/>
              <a:gd name="T83" fmla="*/ 24 h 526"/>
              <a:gd name="T84" fmla="*/ 722 w 884"/>
              <a:gd name="T85" fmla="*/ 77 h 526"/>
              <a:gd name="T86" fmla="*/ 728 w 884"/>
              <a:gd name="T87" fmla="*/ 118 h 526"/>
              <a:gd name="T88" fmla="*/ 728 w 884"/>
              <a:gd name="T89" fmla="*/ 124 h 526"/>
              <a:gd name="T90" fmla="*/ 734 w 884"/>
              <a:gd name="T91" fmla="*/ 130 h 526"/>
              <a:gd name="T92" fmla="*/ 746 w 884"/>
              <a:gd name="T93" fmla="*/ 130 h 526"/>
              <a:gd name="T94" fmla="*/ 794 w 884"/>
              <a:gd name="T95" fmla="*/ 136 h 526"/>
              <a:gd name="T96" fmla="*/ 860 w 884"/>
              <a:gd name="T97" fmla="*/ 171 h 526"/>
              <a:gd name="T98" fmla="*/ 884 w 884"/>
              <a:gd name="T99" fmla="*/ 237 h 526"/>
              <a:gd name="T100" fmla="*/ 860 w 884"/>
              <a:gd name="T101" fmla="*/ 296 h 526"/>
              <a:gd name="T102" fmla="*/ 794 w 884"/>
              <a:gd name="T103" fmla="*/ 337 h 5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84"/>
              <a:gd name="T157" fmla="*/ 0 h 526"/>
              <a:gd name="T158" fmla="*/ 884 w 884"/>
              <a:gd name="T159" fmla="*/ 526 h 5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84" h="526">
                <a:moveTo>
                  <a:pt x="794" y="337"/>
                </a:moveTo>
                <a:lnTo>
                  <a:pt x="800" y="349"/>
                </a:lnTo>
                <a:lnTo>
                  <a:pt x="806" y="361"/>
                </a:lnTo>
                <a:lnTo>
                  <a:pt x="812" y="373"/>
                </a:lnTo>
                <a:lnTo>
                  <a:pt x="812" y="390"/>
                </a:lnTo>
                <a:lnTo>
                  <a:pt x="800" y="426"/>
                </a:lnTo>
                <a:lnTo>
                  <a:pt x="776" y="461"/>
                </a:lnTo>
                <a:lnTo>
                  <a:pt x="740" y="485"/>
                </a:lnTo>
                <a:lnTo>
                  <a:pt x="693" y="503"/>
                </a:lnTo>
                <a:lnTo>
                  <a:pt x="639" y="509"/>
                </a:lnTo>
                <a:lnTo>
                  <a:pt x="609" y="503"/>
                </a:lnTo>
                <a:lnTo>
                  <a:pt x="579" y="503"/>
                </a:lnTo>
                <a:lnTo>
                  <a:pt x="555" y="497"/>
                </a:lnTo>
                <a:lnTo>
                  <a:pt x="531" y="485"/>
                </a:lnTo>
                <a:lnTo>
                  <a:pt x="519" y="503"/>
                </a:lnTo>
                <a:lnTo>
                  <a:pt x="501" y="515"/>
                </a:lnTo>
                <a:lnTo>
                  <a:pt x="484" y="521"/>
                </a:lnTo>
                <a:lnTo>
                  <a:pt x="460" y="526"/>
                </a:lnTo>
                <a:lnTo>
                  <a:pt x="442" y="521"/>
                </a:lnTo>
                <a:lnTo>
                  <a:pt x="418" y="515"/>
                </a:lnTo>
                <a:lnTo>
                  <a:pt x="406" y="503"/>
                </a:lnTo>
                <a:lnTo>
                  <a:pt x="394" y="485"/>
                </a:lnTo>
                <a:lnTo>
                  <a:pt x="376" y="491"/>
                </a:lnTo>
                <a:lnTo>
                  <a:pt x="352" y="497"/>
                </a:lnTo>
                <a:lnTo>
                  <a:pt x="334" y="497"/>
                </a:lnTo>
                <a:lnTo>
                  <a:pt x="310" y="503"/>
                </a:lnTo>
                <a:lnTo>
                  <a:pt x="263" y="497"/>
                </a:lnTo>
                <a:lnTo>
                  <a:pt x="221" y="485"/>
                </a:lnTo>
                <a:lnTo>
                  <a:pt x="185" y="467"/>
                </a:lnTo>
                <a:lnTo>
                  <a:pt x="161" y="444"/>
                </a:lnTo>
                <a:lnTo>
                  <a:pt x="143" y="414"/>
                </a:lnTo>
                <a:lnTo>
                  <a:pt x="137" y="414"/>
                </a:lnTo>
                <a:lnTo>
                  <a:pt x="131" y="414"/>
                </a:lnTo>
                <a:lnTo>
                  <a:pt x="90" y="408"/>
                </a:lnTo>
                <a:lnTo>
                  <a:pt x="54" y="390"/>
                </a:lnTo>
                <a:lnTo>
                  <a:pt x="24" y="373"/>
                </a:lnTo>
                <a:lnTo>
                  <a:pt x="6" y="343"/>
                </a:lnTo>
                <a:lnTo>
                  <a:pt x="0" y="308"/>
                </a:lnTo>
                <a:lnTo>
                  <a:pt x="6" y="272"/>
                </a:lnTo>
                <a:lnTo>
                  <a:pt x="30" y="242"/>
                </a:lnTo>
                <a:lnTo>
                  <a:pt x="60" y="219"/>
                </a:lnTo>
                <a:lnTo>
                  <a:pt x="101" y="201"/>
                </a:lnTo>
                <a:lnTo>
                  <a:pt x="107" y="201"/>
                </a:lnTo>
                <a:lnTo>
                  <a:pt x="95" y="189"/>
                </a:lnTo>
                <a:lnTo>
                  <a:pt x="84" y="177"/>
                </a:lnTo>
                <a:lnTo>
                  <a:pt x="78" y="160"/>
                </a:lnTo>
                <a:lnTo>
                  <a:pt x="78" y="142"/>
                </a:lnTo>
                <a:lnTo>
                  <a:pt x="84" y="100"/>
                </a:lnTo>
                <a:lnTo>
                  <a:pt x="113" y="71"/>
                </a:lnTo>
                <a:lnTo>
                  <a:pt x="149" y="47"/>
                </a:lnTo>
                <a:lnTo>
                  <a:pt x="197" y="35"/>
                </a:lnTo>
                <a:lnTo>
                  <a:pt x="227" y="41"/>
                </a:lnTo>
                <a:lnTo>
                  <a:pt x="251" y="47"/>
                </a:lnTo>
                <a:lnTo>
                  <a:pt x="275" y="59"/>
                </a:lnTo>
                <a:lnTo>
                  <a:pt x="293" y="77"/>
                </a:lnTo>
                <a:lnTo>
                  <a:pt x="298" y="77"/>
                </a:lnTo>
                <a:lnTo>
                  <a:pt x="304" y="77"/>
                </a:lnTo>
                <a:lnTo>
                  <a:pt x="310" y="77"/>
                </a:lnTo>
                <a:lnTo>
                  <a:pt x="322" y="59"/>
                </a:lnTo>
                <a:lnTo>
                  <a:pt x="340" y="53"/>
                </a:lnTo>
                <a:lnTo>
                  <a:pt x="358" y="47"/>
                </a:lnTo>
                <a:lnTo>
                  <a:pt x="382" y="41"/>
                </a:lnTo>
                <a:lnTo>
                  <a:pt x="394" y="41"/>
                </a:lnTo>
                <a:lnTo>
                  <a:pt x="406" y="47"/>
                </a:lnTo>
                <a:lnTo>
                  <a:pt x="418" y="53"/>
                </a:lnTo>
                <a:lnTo>
                  <a:pt x="430" y="53"/>
                </a:lnTo>
                <a:lnTo>
                  <a:pt x="436" y="53"/>
                </a:lnTo>
                <a:lnTo>
                  <a:pt x="436" y="47"/>
                </a:lnTo>
                <a:lnTo>
                  <a:pt x="466" y="29"/>
                </a:lnTo>
                <a:lnTo>
                  <a:pt x="496" y="12"/>
                </a:lnTo>
                <a:lnTo>
                  <a:pt x="531" y="6"/>
                </a:lnTo>
                <a:lnTo>
                  <a:pt x="573" y="0"/>
                </a:lnTo>
                <a:lnTo>
                  <a:pt x="621" y="6"/>
                </a:lnTo>
                <a:lnTo>
                  <a:pt x="669" y="24"/>
                </a:lnTo>
                <a:lnTo>
                  <a:pt x="699" y="47"/>
                </a:lnTo>
                <a:lnTo>
                  <a:pt x="722" y="77"/>
                </a:lnTo>
                <a:lnTo>
                  <a:pt x="728" y="112"/>
                </a:lnTo>
                <a:lnTo>
                  <a:pt x="728" y="118"/>
                </a:lnTo>
                <a:lnTo>
                  <a:pt x="728" y="124"/>
                </a:lnTo>
                <a:lnTo>
                  <a:pt x="728" y="130"/>
                </a:lnTo>
                <a:lnTo>
                  <a:pt x="734" y="130"/>
                </a:lnTo>
                <a:lnTo>
                  <a:pt x="740" y="130"/>
                </a:lnTo>
                <a:lnTo>
                  <a:pt x="746" y="130"/>
                </a:lnTo>
                <a:lnTo>
                  <a:pt x="794" y="136"/>
                </a:lnTo>
                <a:lnTo>
                  <a:pt x="830" y="148"/>
                </a:lnTo>
                <a:lnTo>
                  <a:pt x="860" y="171"/>
                </a:lnTo>
                <a:lnTo>
                  <a:pt x="878" y="201"/>
                </a:lnTo>
                <a:lnTo>
                  <a:pt x="884" y="237"/>
                </a:lnTo>
                <a:lnTo>
                  <a:pt x="878" y="272"/>
                </a:lnTo>
                <a:lnTo>
                  <a:pt x="860" y="296"/>
                </a:lnTo>
                <a:lnTo>
                  <a:pt x="830" y="319"/>
                </a:lnTo>
                <a:lnTo>
                  <a:pt x="794" y="337"/>
                </a:ln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dirty="0" smtClean="0">
                <a:solidFill>
                  <a:srgbClr val="FF0000"/>
                </a:solidFill>
              </a:rPr>
              <a:t>УМЕРЕННОСТЬ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9" name="Freeform 2"/>
          <p:cNvSpPr>
            <a:spLocks noChangeArrowheads="1"/>
          </p:cNvSpPr>
          <p:nvPr/>
        </p:nvSpPr>
        <p:spPr bwMode="auto">
          <a:xfrm>
            <a:off x="3275856" y="2060848"/>
            <a:ext cx="2485157" cy="1800225"/>
          </a:xfrm>
          <a:custGeom>
            <a:avLst/>
            <a:gdLst>
              <a:gd name="T0" fmla="*/ 800 w 884"/>
              <a:gd name="T1" fmla="*/ 349 h 526"/>
              <a:gd name="T2" fmla="*/ 812 w 884"/>
              <a:gd name="T3" fmla="*/ 373 h 526"/>
              <a:gd name="T4" fmla="*/ 800 w 884"/>
              <a:gd name="T5" fmla="*/ 426 h 526"/>
              <a:gd name="T6" fmla="*/ 740 w 884"/>
              <a:gd name="T7" fmla="*/ 485 h 526"/>
              <a:gd name="T8" fmla="*/ 639 w 884"/>
              <a:gd name="T9" fmla="*/ 509 h 526"/>
              <a:gd name="T10" fmla="*/ 579 w 884"/>
              <a:gd name="T11" fmla="*/ 503 h 526"/>
              <a:gd name="T12" fmla="*/ 531 w 884"/>
              <a:gd name="T13" fmla="*/ 485 h 526"/>
              <a:gd name="T14" fmla="*/ 501 w 884"/>
              <a:gd name="T15" fmla="*/ 515 h 526"/>
              <a:gd name="T16" fmla="*/ 460 w 884"/>
              <a:gd name="T17" fmla="*/ 526 h 526"/>
              <a:gd name="T18" fmla="*/ 418 w 884"/>
              <a:gd name="T19" fmla="*/ 515 h 526"/>
              <a:gd name="T20" fmla="*/ 394 w 884"/>
              <a:gd name="T21" fmla="*/ 485 h 526"/>
              <a:gd name="T22" fmla="*/ 352 w 884"/>
              <a:gd name="T23" fmla="*/ 497 h 526"/>
              <a:gd name="T24" fmla="*/ 310 w 884"/>
              <a:gd name="T25" fmla="*/ 503 h 526"/>
              <a:gd name="T26" fmla="*/ 221 w 884"/>
              <a:gd name="T27" fmla="*/ 485 h 526"/>
              <a:gd name="T28" fmla="*/ 161 w 884"/>
              <a:gd name="T29" fmla="*/ 444 h 526"/>
              <a:gd name="T30" fmla="*/ 137 w 884"/>
              <a:gd name="T31" fmla="*/ 414 h 526"/>
              <a:gd name="T32" fmla="*/ 137 w 884"/>
              <a:gd name="T33" fmla="*/ 414 h 526"/>
              <a:gd name="T34" fmla="*/ 90 w 884"/>
              <a:gd name="T35" fmla="*/ 408 h 526"/>
              <a:gd name="T36" fmla="*/ 24 w 884"/>
              <a:gd name="T37" fmla="*/ 373 h 526"/>
              <a:gd name="T38" fmla="*/ 0 w 884"/>
              <a:gd name="T39" fmla="*/ 308 h 526"/>
              <a:gd name="T40" fmla="*/ 30 w 884"/>
              <a:gd name="T41" fmla="*/ 242 h 526"/>
              <a:gd name="T42" fmla="*/ 101 w 884"/>
              <a:gd name="T43" fmla="*/ 201 h 526"/>
              <a:gd name="T44" fmla="*/ 101 w 884"/>
              <a:gd name="T45" fmla="*/ 201 h 526"/>
              <a:gd name="T46" fmla="*/ 95 w 884"/>
              <a:gd name="T47" fmla="*/ 189 h 526"/>
              <a:gd name="T48" fmla="*/ 78 w 884"/>
              <a:gd name="T49" fmla="*/ 160 h 526"/>
              <a:gd name="T50" fmla="*/ 84 w 884"/>
              <a:gd name="T51" fmla="*/ 100 h 526"/>
              <a:gd name="T52" fmla="*/ 149 w 884"/>
              <a:gd name="T53" fmla="*/ 47 h 526"/>
              <a:gd name="T54" fmla="*/ 227 w 884"/>
              <a:gd name="T55" fmla="*/ 41 h 526"/>
              <a:gd name="T56" fmla="*/ 275 w 884"/>
              <a:gd name="T57" fmla="*/ 59 h 526"/>
              <a:gd name="T58" fmla="*/ 298 w 884"/>
              <a:gd name="T59" fmla="*/ 77 h 526"/>
              <a:gd name="T60" fmla="*/ 304 w 884"/>
              <a:gd name="T61" fmla="*/ 77 h 526"/>
              <a:gd name="T62" fmla="*/ 304 w 884"/>
              <a:gd name="T63" fmla="*/ 77 h 526"/>
              <a:gd name="T64" fmla="*/ 310 w 884"/>
              <a:gd name="T65" fmla="*/ 77 h 526"/>
              <a:gd name="T66" fmla="*/ 340 w 884"/>
              <a:gd name="T67" fmla="*/ 53 h 526"/>
              <a:gd name="T68" fmla="*/ 382 w 884"/>
              <a:gd name="T69" fmla="*/ 41 h 526"/>
              <a:gd name="T70" fmla="*/ 406 w 884"/>
              <a:gd name="T71" fmla="*/ 47 h 526"/>
              <a:gd name="T72" fmla="*/ 430 w 884"/>
              <a:gd name="T73" fmla="*/ 53 h 526"/>
              <a:gd name="T74" fmla="*/ 436 w 884"/>
              <a:gd name="T75" fmla="*/ 53 h 526"/>
              <a:gd name="T76" fmla="*/ 436 w 884"/>
              <a:gd name="T77" fmla="*/ 47 h 526"/>
              <a:gd name="T78" fmla="*/ 496 w 884"/>
              <a:gd name="T79" fmla="*/ 12 h 526"/>
              <a:gd name="T80" fmla="*/ 573 w 884"/>
              <a:gd name="T81" fmla="*/ 0 h 526"/>
              <a:gd name="T82" fmla="*/ 669 w 884"/>
              <a:gd name="T83" fmla="*/ 24 h 526"/>
              <a:gd name="T84" fmla="*/ 722 w 884"/>
              <a:gd name="T85" fmla="*/ 77 h 526"/>
              <a:gd name="T86" fmla="*/ 728 w 884"/>
              <a:gd name="T87" fmla="*/ 118 h 526"/>
              <a:gd name="T88" fmla="*/ 728 w 884"/>
              <a:gd name="T89" fmla="*/ 124 h 526"/>
              <a:gd name="T90" fmla="*/ 734 w 884"/>
              <a:gd name="T91" fmla="*/ 130 h 526"/>
              <a:gd name="T92" fmla="*/ 746 w 884"/>
              <a:gd name="T93" fmla="*/ 130 h 526"/>
              <a:gd name="T94" fmla="*/ 794 w 884"/>
              <a:gd name="T95" fmla="*/ 136 h 526"/>
              <a:gd name="T96" fmla="*/ 860 w 884"/>
              <a:gd name="T97" fmla="*/ 171 h 526"/>
              <a:gd name="T98" fmla="*/ 884 w 884"/>
              <a:gd name="T99" fmla="*/ 237 h 526"/>
              <a:gd name="T100" fmla="*/ 860 w 884"/>
              <a:gd name="T101" fmla="*/ 296 h 526"/>
              <a:gd name="T102" fmla="*/ 794 w 884"/>
              <a:gd name="T103" fmla="*/ 337 h 5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84"/>
              <a:gd name="T157" fmla="*/ 0 h 526"/>
              <a:gd name="T158" fmla="*/ 884 w 884"/>
              <a:gd name="T159" fmla="*/ 526 h 5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84" h="526">
                <a:moveTo>
                  <a:pt x="794" y="337"/>
                </a:moveTo>
                <a:lnTo>
                  <a:pt x="800" y="349"/>
                </a:lnTo>
                <a:lnTo>
                  <a:pt x="806" y="361"/>
                </a:lnTo>
                <a:lnTo>
                  <a:pt x="812" y="373"/>
                </a:lnTo>
                <a:lnTo>
                  <a:pt x="812" y="390"/>
                </a:lnTo>
                <a:lnTo>
                  <a:pt x="800" y="426"/>
                </a:lnTo>
                <a:lnTo>
                  <a:pt x="776" y="461"/>
                </a:lnTo>
                <a:lnTo>
                  <a:pt x="740" y="485"/>
                </a:lnTo>
                <a:lnTo>
                  <a:pt x="693" y="503"/>
                </a:lnTo>
                <a:lnTo>
                  <a:pt x="639" y="509"/>
                </a:lnTo>
                <a:lnTo>
                  <a:pt x="609" y="503"/>
                </a:lnTo>
                <a:lnTo>
                  <a:pt x="579" y="503"/>
                </a:lnTo>
                <a:lnTo>
                  <a:pt x="555" y="497"/>
                </a:lnTo>
                <a:lnTo>
                  <a:pt x="531" y="485"/>
                </a:lnTo>
                <a:lnTo>
                  <a:pt x="519" y="503"/>
                </a:lnTo>
                <a:lnTo>
                  <a:pt x="501" y="515"/>
                </a:lnTo>
                <a:lnTo>
                  <a:pt x="484" y="521"/>
                </a:lnTo>
                <a:lnTo>
                  <a:pt x="460" y="526"/>
                </a:lnTo>
                <a:lnTo>
                  <a:pt x="442" y="521"/>
                </a:lnTo>
                <a:lnTo>
                  <a:pt x="418" y="515"/>
                </a:lnTo>
                <a:lnTo>
                  <a:pt x="406" y="503"/>
                </a:lnTo>
                <a:lnTo>
                  <a:pt x="394" y="485"/>
                </a:lnTo>
                <a:lnTo>
                  <a:pt x="376" y="491"/>
                </a:lnTo>
                <a:lnTo>
                  <a:pt x="352" y="497"/>
                </a:lnTo>
                <a:lnTo>
                  <a:pt x="334" y="497"/>
                </a:lnTo>
                <a:lnTo>
                  <a:pt x="310" y="503"/>
                </a:lnTo>
                <a:lnTo>
                  <a:pt x="263" y="497"/>
                </a:lnTo>
                <a:lnTo>
                  <a:pt x="221" y="485"/>
                </a:lnTo>
                <a:lnTo>
                  <a:pt x="185" y="467"/>
                </a:lnTo>
                <a:lnTo>
                  <a:pt x="161" y="444"/>
                </a:lnTo>
                <a:lnTo>
                  <a:pt x="143" y="414"/>
                </a:lnTo>
                <a:lnTo>
                  <a:pt x="137" y="414"/>
                </a:lnTo>
                <a:lnTo>
                  <a:pt x="131" y="414"/>
                </a:lnTo>
                <a:lnTo>
                  <a:pt x="90" y="408"/>
                </a:lnTo>
                <a:lnTo>
                  <a:pt x="54" y="390"/>
                </a:lnTo>
                <a:lnTo>
                  <a:pt x="24" y="373"/>
                </a:lnTo>
                <a:lnTo>
                  <a:pt x="6" y="343"/>
                </a:lnTo>
                <a:lnTo>
                  <a:pt x="0" y="308"/>
                </a:lnTo>
                <a:lnTo>
                  <a:pt x="6" y="272"/>
                </a:lnTo>
                <a:lnTo>
                  <a:pt x="30" y="242"/>
                </a:lnTo>
                <a:lnTo>
                  <a:pt x="60" y="219"/>
                </a:lnTo>
                <a:lnTo>
                  <a:pt x="101" y="201"/>
                </a:lnTo>
                <a:lnTo>
                  <a:pt x="107" y="201"/>
                </a:lnTo>
                <a:lnTo>
                  <a:pt x="95" y="189"/>
                </a:lnTo>
                <a:lnTo>
                  <a:pt x="84" y="177"/>
                </a:lnTo>
                <a:lnTo>
                  <a:pt x="78" y="160"/>
                </a:lnTo>
                <a:lnTo>
                  <a:pt x="78" y="142"/>
                </a:lnTo>
                <a:lnTo>
                  <a:pt x="84" y="100"/>
                </a:lnTo>
                <a:lnTo>
                  <a:pt x="113" y="71"/>
                </a:lnTo>
                <a:lnTo>
                  <a:pt x="149" y="47"/>
                </a:lnTo>
                <a:lnTo>
                  <a:pt x="197" y="35"/>
                </a:lnTo>
                <a:lnTo>
                  <a:pt x="227" y="41"/>
                </a:lnTo>
                <a:lnTo>
                  <a:pt x="251" y="47"/>
                </a:lnTo>
                <a:lnTo>
                  <a:pt x="275" y="59"/>
                </a:lnTo>
                <a:lnTo>
                  <a:pt x="293" y="77"/>
                </a:lnTo>
                <a:lnTo>
                  <a:pt x="298" y="77"/>
                </a:lnTo>
                <a:lnTo>
                  <a:pt x="304" y="77"/>
                </a:lnTo>
                <a:lnTo>
                  <a:pt x="310" y="77"/>
                </a:lnTo>
                <a:lnTo>
                  <a:pt x="322" y="59"/>
                </a:lnTo>
                <a:lnTo>
                  <a:pt x="340" y="53"/>
                </a:lnTo>
                <a:lnTo>
                  <a:pt x="358" y="47"/>
                </a:lnTo>
                <a:lnTo>
                  <a:pt x="382" y="41"/>
                </a:lnTo>
                <a:lnTo>
                  <a:pt x="394" y="41"/>
                </a:lnTo>
                <a:lnTo>
                  <a:pt x="406" y="47"/>
                </a:lnTo>
                <a:lnTo>
                  <a:pt x="418" y="53"/>
                </a:lnTo>
                <a:lnTo>
                  <a:pt x="430" y="53"/>
                </a:lnTo>
                <a:lnTo>
                  <a:pt x="436" y="53"/>
                </a:lnTo>
                <a:lnTo>
                  <a:pt x="436" y="47"/>
                </a:lnTo>
                <a:lnTo>
                  <a:pt x="466" y="29"/>
                </a:lnTo>
                <a:lnTo>
                  <a:pt x="496" y="12"/>
                </a:lnTo>
                <a:lnTo>
                  <a:pt x="531" y="6"/>
                </a:lnTo>
                <a:lnTo>
                  <a:pt x="573" y="0"/>
                </a:lnTo>
                <a:lnTo>
                  <a:pt x="621" y="6"/>
                </a:lnTo>
                <a:lnTo>
                  <a:pt x="669" y="24"/>
                </a:lnTo>
                <a:lnTo>
                  <a:pt x="699" y="47"/>
                </a:lnTo>
                <a:lnTo>
                  <a:pt x="722" y="77"/>
                </a:lnTo>
                <a:lnTo>
                  <a:pt x="728" y="112"/>
                </a:lnTo>
                <a:lnTo>
                  <a:pt x="728" y="118"/>
                </a:lnTo>
                <a:lnTo>
                  <a:pt x="728" y="124"/>
                </a:lnTo>
                <a:lnTo>
                  <a:pt x="728" y="130"/>
                </a:lnTo>
                <a:lnTo>
                  <a:pt x="734" y="130"/>
                </a:lnTo>
                <a:lnTo>
                  <a:pt x="740" y="130"/>
                </a:lnTo>
                <a:lnTo>
                  <a:pt x="746" y="130"/>
                </a:lnTo>
                <a:lnTo>
                  <a:pt x="794" y="136"/>
                </a:lnTo>
                <a:lnTo>
                  <a:pt x="830" y="148"/>
                </a:lnTo>
                <a:lnTo>
                  <a:pt x="860" y="171"/>
                </a:lnTo>
                <a:lnTo>
                  <a:pt x="878" y="201"/>
                </a:lnTo>
                <a:lnTo>
                  <a:pt x="884" y="237"/>
                </a:lnTo>
                <a:lnTo>
                  <a:pt x="878" y="272"/>
                </a:lnTo>
                <a:lnTo>
                  <a:pt x="860" y="296"/>
                </a:lnTo>
                <a:lnTo>
                  <a:pt x="830" y="319"/>
                </a:lnTo>
                <a:lnTo>
                  <a:pt x="794" y="337"/>
                </a:ln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dirty="0" smtClean="0">
                <a:solidFill>
                  <a:srgbClr val="FF0000"/>
                </a:solidFill>
              </a:rPr>
              <a:t>РАЗНООБРАЗИЕ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10" name="Freeform 2"/>
          <p:cNvSpPr>
            <a:spLocks noChangeArrowheads="1"/>
          </p:cNvSpPr>
          <p:nvPr/>
        </p:nvSpPr>
        <p:spPr bwMode="auto">
          <a:xfrm>
            <a:off x="6300192" y="2060848"/>
            <a:ext cx="2485157" cy="1800225"/>
          </a:xfrm>
          <a:custGeom>
            <a:avLst/>
            <a:gdLst>
              <a:gd name="T0" fmla="*/ 800 w 884"/>
              <a:gd name="T1" fmla="*/ 349 h 526"/>
              <a:gd name="T2" fmla="*/ 812 w 884"/>
              <a:gd name="T3" fmla="*/ 373 h 526"/>
              <a:gd name="T4" fmla="*/ 800 w 884"/>
              <a:gd name="T5" fmla="*/ 426 h 526"/>
              <a:gd name="T6" fmla="*/ 740 w 884"/>
              <a:gd name="T7" fmla="*/ 485 h 526"/>
              <a:gd name="T8" fmla="*/ 639 w 884"/>
              <a:gd name="T9" fmla="*/ 509 h 526"/>
              <a:gd name="T10" fmla="*/ 579 w 884"/>
              <a:gd name="T11" fmla="*/ 503 h 526"/>
              <a:gd name="T12" fmla="*/ 531 w 884"/>
              <a:gd name="T13" fmla="*/ 485 h 526"/>
              <a:gd name="T14" fmla="*/ 501 w 884"/>
              <a:gd name="T15" fmla="*/ 515 h 526"/>
              <a:gd name="T16" fmla="*/ 460 w 884"/>
              <a:gd name="T17" fmla="*/ 526 h 526"/>
              <a:gd name="T18" fmla="*/ 418 w 884"/>
              <a:gd name="T19" fmla="*/ 515 h 526"/>
              <a:gd name="T20" fmla="*/ 394 w 884"/>
              <a:gd name="T21" fmla="*/ 485 h 526"/>
              <a:gd name="T22" fmla="*/ 352 w 884"/>
              <a:gd name="T23" fmla="*/ 497 h 526"/>
              <a:gd name="T24" fmla="*/ 310 w 884"/>
              <a:gd name="T25" fmla="*/ 503 h 526"/>
              <a:gd name="T26" fmla="*/ 221 w 884"/>
              <a:gd name="T27" fmla="*/ 485 h 526"/>
              <a:gd name="T28" fmla="*/ 161 w 884"/>
              <a:gd name="T29" fmla="*/ 444 h 526"/>
              <a:gd name="T30" fmla="*/ 137 w 884"/>
              <a:gd name="T31" fmla="*/ 414 h 526"/>
              <a:gd name="T32" fmla="*/ 137 w 884"/>
              <a:gd name="T33" fmla="*/ 414 h 526"/>
              <a:gd name="T34" fmla="*/ 90 w 884"/>
              <a:gd name="T35" fmla="*/ 408 h 526"/>
              <a:gd name="T36" fmla="*/ 24 w 884"/>
              <a:gd name="T37" fmla="*/ 373 h 526"/>
              <a:gd name="T38" fmla="*/ 0 w 884"/>
              <a:gd name="T39" fmla="*/ 308 h 526"/>
              <a:gd name="T40" fmla="*/ 30 w 884"/>
              <a:gd name="T41" fmla="*/ 242 h 526"/>
              <a:gd name="T42" fmla="*/ 101 w 884"/>
              <a:gd name="T43" fmla="*/ 201 h 526"/>
              <a:gd name="T44" fmla="*/ 101 w 884"/>
              <a:gd name="T45" fmla="*/ 201 h 526"/>
              <a:gd name="T46" fmla="*/ 95 w 884"/>
              <a:gd name="T47" fmla="*/ 189 h 526"/>
              <a:gd name="T48" fmla="*/ 78 w 884"/>
              <a:gd name="T49" fmla="*/ 160 h 526"/>
              <a:gd name="T50" fmla="*/ 84 w 884"/>
              <a:gd name="T51" fmla="*/ 100 h 526"/>
              <a:gd name="T52" fmla="*/ 149 w 884"/>
              <a:gd name="T53" fmla="*/ 47 h 526"/>
              <a:gd name="T54" fmla="*/ 227 w 884"/>
              <a:gd name="T55" fmla="*/ 41 h 526"/>
              <a:gd name="T56" fmla="*/ 275 w 884"/>
              <a:gd name="T57" fmla="*/ 59 h 526"/>
              <a:gd name="T58" fmla="*/ 298 w 884"/>
              <a:gd name="T59" fmla="*/ 77 h 526"/>
              <a:gd name="T60" fmla="*/ 304 w 884"/>
              <a:gd name="T61" fmla="*/ 77 h 526"/>
              <a:gd name="T62" fmla="*/ 304 w 884"/>
              <a:gd name="T63" fmla="*/ 77 h 526"/>
              <a:gd name="T64" fmla="*/ 310 w 884"/>
              <a:gd name="T65" fmla="*/ 77 h 526"/>
              <a:gd name="T66" fmla="*/ 340 w 884"/>
              <a:gd name="T67" fmla="*/ 53 h 526"/>
              <a:gd name="T68" fmla="*/ 382 w 884"/>
              <a:gd name="T69" fmla="*/ 41 h 526"/>
              <a:gd name="T70" fmla="*/ 406 w 884"/>
              <a:gd name="T71" fmla="*/ 47 h 526"/>
              <a:gd name="T72" fmla="*/ 430 w 884"/>
              <a:gd name="T73" fmla="*/ 53 h 526"/>
              <a:gd name="T74" fmla="*/ 436 w 884"/>
              <a:gd name="T75" fmla="*/ 53 h 526"/>
              <a:gd name="T76" fmla="*/ 436 w 884"/>
              <a:gd name="T77" fmla="*/ 47 h 526"/>
              <a:gd name="T78" fmla="*/ 496 w 884"/>
              <a:gd name="T79" fmla="*/ 12 h 526"/>
              <a:gd name="T80" fmla="*/ 573 w 884"/>
              <a:gd name="T81" fmla="*/ 0 h 526"/>
              <a:gd name="T82" fmla="*/ 669 w 884"/>
              <a:gd name="T83" fmla="*/ 24 h 526"/>
              <a:gd name="T84" fmla="*/ 722 w 884"/>
              <a:gd name="T85" fmla="*/ 77 h 526"/>
              <a:gd name="T86" fmla="*/ 728 w 884"/>
              <a:gd name="T87" fmla="*/ 118 h 526"/>
              <a:gd name="T88" fmla="*/ 728 w 884"/>
              <a:gd name="T89" fmla="*/ 124 h 526"/>
              <a:gd name="T90" fmla="*/ 734 w 884"/>
              <a:gd name="T91" fmla="*/ 130 h 526"/>
              <a:gd name="T92" fmla="*/ 746 w 884"/>
              <a:gd name="T93" fmla="*/ 130 h 526"/>
              <a:gd name="T94" fmla="*/ 794 w 884"/>
              <a:gd name="T95" fmla="*/ 136 h 526"/>
              <a:gd name="T96" fmla="*/ 860 w 884"/>
              <a:gd name="T97" fmla="*/ 171 h 526"/>
              <a:gd name="T98" fmla="*/ 884 w 884"/>
              <a:gd name="T99" fmla="*/ 237 h 526"/>
              <a:gd name="T100" fmla="*/ 860 w 884"/>
              <a:gd name="T101" fmla="*/ 296 h 526"/>
              <a:gd name="T102" fmla="*/ 794 w 884"/>
              <a:gd name="T103" fmla="*/ 337 h 5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84"/>
              <a:gd name="T157" fmla="*/ 0 h 526"/>
              <a:gd name="T158" fmla="*/ 884 w 884"/>
              <a:gd name="T159" fmla="*/ 526 h 5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84" h="526">
                <a:moveTo>
                  <a:pt x="794" y="337"/>
                </a:moveTo>
                <a:lnTo>
                  <a:pt x="800" y="349"/>
                </a:lnTo>
                <a:lnTo>
                  <a:pt x="806" y="361"/>
                </a:lnTo>
                <a:lnTo>
                  <a:pt x="812" y="373"/>
                </a:lnTo>
                <a:lnTo>
                  <a:pt x="812" y="390"/>
                </a:lnTo>
                <a:lnTo>
                  <a:pt x="800" y="426"/>
                </a:lnTo>
                <a:lnTo>
                  <a:pt x="776" y="461"/>
                </a:lnTo>
                <a:lnTo>
                  <a:pt x="740" y="485"/>
                </a:lnTo>
                <a:lnTo>
                  <a:pt x="693" y="503"/>
                </a:lnTo>
                <a:lnTo>
                  <a:pt x="639" y="509"/>
                </a:lnTo>
                <a:lnTo>
                  <a:pt x="609" y="503"/>
                </a:lnTo>
                <a:lnTo>
                  <a:pt x="579" y="503"/>
                </a:lnTo>
                <a:lnTo>
                  <a:pt x="555" y="497"/>
                </a:lnTo>
                <a:lnTo>
                  <a:pt x="531" y="485"/>
                </a:lnTo>
                <a:lnTo>
                  <a:pt x="519" y="503"/>
                </a:lnTo>
                <a:lnTo>
                  <a:pt x="501" y="515"/>
                </a:lnTo>
                <a:lnTo>
                  <a:pt x="484" y="521"/>
                </a:lnTo>
                <a:lnTo>
                  <a:pt x="460" y="526"/>
                </a:lnTo>
                <a:lnTo>
                  <a:pt x="442" y="521"/>
                </a:lnTo>
                <a:lnTo>
                  <a:pt x="418" y="515"/>
                </a:lnTo>
                <a:lnTo>
                  <a:pt x="406" y="503"/>
                </a:lnTo>
                <a:lnTo>
                  <a:pt x="394" y="485"/>
                </a:lnTo>
                <a:lnTo>
                  <a:pt x="376" y="491"/>
                </a:lnTo>
                <a:lnTo>
                  <a:pt x="352" y="497"/>
                </a:lnTo>
                <a:lnTo>
                  <a:pt x="334" y="497"/>
                </a:lnTo>
                <a:lnTo>
                  <a:pt x="310" y="503"/>
                </a:lnTo>
                <a:lnTo>
                  <a:pt x="263" y="497"/>
                </a:lnTo>
                <a:lnTo>
                  <a:pt x="221" y="485"/>
                </a:lnTo>
                <a:lnTo>
                  <a:pt x="185" y="467"/>
                </a:lnTo>
                <a:lnTo>
                  <a:pt x="161" y="444"/>
                </a:lnTo>
                <a:lnTo>
                  <a:pt x="143" y="414"/>
                </a:lnTo>
                <a:lnTo>
                  <a:pt x="137" y="414"/>
                </a:lnTo>
                <a:lnTo>
                  <a:pt x="131" y="414"/>
                </a:lnTo>
                <a:lnTo>
                  <a:pt x="90" y="408"/>
                </a:lnTo>
                <a:lnTo>
                  <a:pt x="54" y="390"/>
                </a:lnTo>
                <a:lnTo>
                  <a:pt x="24" y="373"/>
                </a:lnTo>
                <a:lnTo>
                  <a:pt x="6" y="343"/>
                </a:lnTo>
                <a:lnTo>
                  <a:pt x="0" y="308"/>
                </a:lnTo>
                <a:lnTo>
                  <a:pt x="6" y="272"/>
                </a:lnTo>
                <a:lnTo>
                  <a:pt x="30" y="242"/>
                </a:lnTo>
                <a:lnTo>
                  <a:pt x="60" y="219"/>
                </a:lnTo>
                <a:lnTo>
                  <a:pt x="101" y="201"/>
                </a:lnTo>
                <a:lnTo>
                  <a:pt x="107" y="201"/>
                </a:lnTo>
                <a:lnTo>
                  <a:pt x="95" y="189"/>
                </a:lnTo>
                <a:lnTo>
                  <a:pt x="84" y="177"/>
                </a:lnTo>
                <a:lnTo>
                  <a:pt x="78" y="160"/>
                </a:lnTo>
                <a:lnTo>
                  <a:pt x="78" y="142"/>
                </a:lnTo>
                <a:lnTo>
                  <a:pt x="84" y="100"/>
                </a:lnTo>
                <a:lnTo>
                  <a:pt x="113" y="71"/>
                </a:lnTo>
                <a:lnTo>
                  <a:pt x="149" y="47"/>
                </a:lnTo>
                <a:lnTo>
                  <a:pt x="197" y="35"/>
                </a:lnTo>
                <a:lnTo>
                  <a:pt x="227" y="41"/>
                </a:lnTo>
                <a:lnTo>
                  <a:pt x="251" y="47"/>
                </a:lnTo>
                <a:lnTo>
                  <a:pt x="275" y="59"/>
                </a:lnTo>
                <a:lnTo>
                  <a:pt x="293" y="77"/>
                </a:lnTo>
                <a:lnTo>
                  <a:pt x="298" y="77"/>
                </a:lnTo>
                <a:lnTo>
                  <a:pt x="304" y="77"/>
                </a:lnTo>
                <a:lnTo>
                  <a:pt x="310" y="77"/>
                </a:lnTo>
                <a:lnTo>
                  <a:pt x="322" y="59"/>
                </a:lnTo>
                <a:lnTo>
                  <a:pt x="340" y="53"/>
                </a:lnTo>
                <a:lnTo>
                  <a:pt x="358" y="47"/>
                </a:lnTo>
                <a:lnTo>
                  <a:pt x="382" y="41"/>
                </a:lnTo>
                <a:lnTo>
                  <a:pt x="394" y="41"/>
                </a:lnTo>
                <a:lnTo>
                  <a:pt x="406" y="47"/>
                </a:lnTo>
                <a:lnTo>
                  <a:pt x="418" y="53"/>
                </a:lnTo>
                <a:lnTo>
                  <a:pt x="430" y="53"/>
                </a:lnTo>
                <a:lnTo>
                  <a:pt x="436" y="53"/>
                </a:lnTo>
                <a:lnTo>
                  <a:pt x="436" y="47"/>
                </a:lnTo>
                <a:lnTo>
                  <a:pt x="466" y="29"/>
                </a:lnTo>
                <a:lnTo>
                  <a:pt x="496" y="12"/>
                </a:lnTo>
                <a:lnTo>
                  <a:pt x="531" y="6"/>
                </a:lnTo>
                <a:lnTo>
                  <a:pt x="573" y="0"/>
                </a:lnTo>
                <a:lnTo>
                  <a:pt x="621" y="6"/>
                </a:lnTo>
                <a:lnTo>
                  <a:pt x="669" y="24"/>
                </a:lnTo>
                <a:lnTo>
                  <a:pt x="699" y="47"/>
                </a:lnTo>
                <a:lnTo>
                  <a:pt x="722" y="77"/>
                </a:lnTo>
                <a:lnTo>
                  <a:pt x="728" y="112"/>
                </a:lnTo>
                <a:lnTo>
                  <a:pt x="728" y="118"/>
                </a:lnTo>
                <a:lnTo>
                  <a:pt x="728" y="124"/>
                </a:lnTo>
                <a:lnTo>
                  <a:pt x="728" y="130"/>
                </a:lnTo>
                <a:lnTo>
                  <a:pt x="734" y="130"/>
                </a:lnTo>
                <a:lnTo>
                  <a:pt x="740" y="130"/>
                </a:lnTo>
                <a:lnTo>
                  <a:pt x="746" y="130"/>
                </a:lnTo>
                <a:lnTo>
                  <a:pt x="794" y="136"/>
                </a:lnTo>
                <a:lnTo>
                  <a:pt x="830" y="148"/>
                </a:lnTo>
                <a:lnTo>
                  <a:pt x="860" y="171"/>
                </a:lnTo>
                <a:lnTo>
                  <a:pt x="878" y="201"/>
                </a:lnTo>
                <a:lnTo>
                  <a:pt x="884" y="237"/>
                </a:lnTo>
                <a:lnTo>
                  <a:pt x="878" y="272"/>
                </a:lnTo>
                <a:lnTo>
                  <a:pt x="860" y="296"/>
                </a:lnTo>
                <a:lnTo>
                  <a:pt x="830" y="319"/>
                </a:lnTo>
                <a:lnTo>
                  <a:pt x="794" y="337"/>
                </a:ln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dirty="0" smtClean="0">
                <a:solidFill>
                  <a:srgbClr val="FF0000"/>
                </a:solidFill>
              </a:rPr>
              <a:t>РЕЖИМ ПИТАНИЯ</a:t>
            </a:r>
            <a:endParaRPr lang="en-GB" sz="2200" b="1" dirty="0">
              <a:solidFill>
                <a:srgbClr val="FF0000"/>
              </a:solidFill>
            </a:endParaRPr>
          </a:p>
        </p:txBody>
      </p:sp>
      <p:pic>
        <p:nvPicPr>
          <p:cNvPr id="11" name="Picture 7" descr="Гигиена питани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832" y="4293096"/>
            <a:ext cx="2652399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ormal_4187002b30efb0ba797ae8f6d2252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Витамины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85860"/>
            <a:ext cx="4038600" cy="4840303"/>
          </a:xfrm>
        </p:spPr>
        <p:txBody>
          <a:bodyPr/>
          <a:lstStyle/>
          <a:p>
            <a:endParaRPr lang="ru-RU" sz="2000" b="1" dirty="0">
              <a:solidFill>
                <a:srgbClr val="0000FF"/>
              </a:solidFill>
            </a:endParaRPr>
          </a:p>
          <a:p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107504" y="1124744"/>
            <a:ext cx="5643602" cy="164307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Витамин 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rgbClr val="00B050"/>
                </a:solidFill>
              </a:rPr>
              <a:t>Витамин роста, еще он помогает нашим глазам сохранить зрение  и </a:t>
            </a:r>
            <a:r>
              <a:rPr lang="ru-RU" b="1" dirty="0">
                <a:solidFill>
                  <a:srgbClr val="00B050"/>
                </a:solidFill>
              </a:rPr>
              <a:t>иметь крепкие зубы.</a:t>
            </a:r>
          </a:p>
          <a:p>
            <a:r>
              <a:rPr lang="ru-RU" b="1" dirty="0">
                <a:solidFill>
                  <a:srgbClr val="FF0000"/>
                </a:solidFill>
              </a:rPr>
              <a:t>Морковь, </a:t>
            </a:r>
            <a:r>
              <a:rPr lang="ru-RU" b="1" dirty="0" smtClean="0">
                <a:solidFill>
                  <a:srgbClr val="FF0000"/>
                </a:solidFill>
              </a:rPr>
              <a:t>зелень, помидоры, лук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sz="2800" dirty="0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4000464" y="2348880"/>
            <a:ext cx="5143536" cy="1800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Витамин  </a:t>
            </a:r>
            <a:r>
              <a:rPr lang="ru-RU" dirty="0" smtClean="0">
                <a:solidFill>
                  <a:srgbClr val="FF00FF"/>
                </a:solidFill>
              </a:rPr>
              <a:t>В.</a:t>
            </a:r>
            <a:r>
              <a:rPr lang="ru-RU" dirty="0" smtClean="0">
                <a:solidFill>
                  <a:srgbClr val="008000"/>
                </a:solidFill>
              </a:rPr>
              <a:t>Если </a:t>
            </a:r>
            <a:r>
              <a:rPr lang="ru-RU" dirty="0">
                <a:solidFill>
                  <a:srgbClr val="008000"/>
                </a:solidFill>
              </a:rPr>
              <a:t>вы хотите быть сильными</a:t>
            </a:r>
            <a:r>
              <a:rPr lang="ru-RU" dirty="0" smtClean="0">
                <a:solidFill>
                  <a:srgbClr val="008000"/>
                </a:solidFill>
              </a:rPr>
              <a:t>, иметь </a:t>
            </a:r>
            <a:r>
              <a:rPr lang="ru-RU" dirty="0">
                <a:solidFill>
                  <a:srgbClr val="008000"/>
                </a:solidFill>
              </a:rPr>
              <a:t>хороший аппетит и не  хотите огорчаться по пустякам. </a:t>
            </a:r>
            <a:r>
              <a:rPr lang="ru-RU" dirty="0" smtClean="0">
                <a:solidFill>
                  <a:srgbClr val="FF0000"/>
                </a:solidFill>
              </a:rPr>
              <a:t>Свекла, яблоки, репа, зелень  салата, редиска.</a:t>
            </a:r>
          </a:p>
          <a:p>
            <a:endParaRPr lang="ru-RU" dirty="0">
              <a:solidFill>
                <a:srgbClr val="008000"/>
              </a:solidFill>
            </a:endParaRPr>
          </a:p>
          <a:p>
            <a:endParaRPr lang="ru-RU" sz="1200" dirty="0">
              <a:solidFill>
                <a:srgbClr val="FF0000"/>
              </a:solidFill>
            </a:endParaRPr>
          </a:p>
          <a:p>
            <a:endParaRPr lang="ru-RU" sz="2400" dirty="0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0" y="3573016"/>
            <a:ext cx="5143504" cy="172819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Витамин-С </a:t>
            </a:r>
            <a:r>
              <a:rPr lang="ru-RU" dirty="0" smtClean="0">
                <a:solidFill>
                  <a:srgbClr val="002060"/>
                </a:solidFill>
              </a:rPr>
              <a:t>Если вы хотите реже простужаться, быть бодрыми,  быстрее выздоравливать при болезни. </a:t>
            </a:r>
            <a:r>
              <a:rPr lang="ru-RU" dirty="0" smtClean="0">
                <a:solidFill>
                  <a:srgbClr val="FF0000"/>
                </a:solidFill>
              </a:rPr>
              <a:t>Фрукты, ягоды, овощи, лимон, лук, чеснок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3563888" y="4869160"/>
            <a:ext cx="5143504" cy="172819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Витамин-Д </a:t>
            </a:r>
            <a:r>
              <a:rPr lang="ru-RU" dirty="0" smtClean="0">
                <a:solidFill>
                  <a:srgbClr val="002060"/>
                </a:solidFill>
              </a:rPr>
              <a:t>сохраняет зубы. Без него у человека зубы становятся мягкими и хрупкими. </a:t>
            </a:r>
            <a:r>
              <a:rPr lang="ru-RU" dirty="0" smtClean="0">
                <a:solidFill>
                  <a:srgbClr val="FF0000"/>
                </a:solidFill>
              </a:rPr>
              <a:t>Рыба, творог. Загорая мы тоже получаем витамин 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Picture 5" descr="sve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2320" y="1268760"/>
            <a:ext cx="1064505" cy="1051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3621_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04664"/>
            <a:ext cx="996102" cy="847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299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564904"/>
            <a:ext cx="648072" cy="101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Картинка 12 из 743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5434240"/>
            <a:ext cx="2137420" cy="142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192" y="620688"/>
            <a:ext cx="1224136" cy="98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64288" y="4221088"/>
            <a:ext cx="1799481" cy="65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991872" y="5932457"/>
            <a:ext cx="1152128" cy="92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259632" y="2780928"/>
            <a:ext cx="965561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15" descr="i?id=203930939&amp;tov=6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11960" y="4077072"/>
            <a:ext cx="1428328" cy="80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13" descr="i?id=50199848&amp;tov=0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483768" y="2852936"/>
            <a:ext cx="897235" cy="67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7" descr="i?id=93127506&amp;tov=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20946868">
            <a:off x="8113095" y="413471"/>
            <a:ext cx="948069" cy="967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10" descr="i?id=182888925&amp;tov=8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421441">
            <a:off x="2460133" y="5841472"/>
            <a:ext cx="1101458" cy="83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ormal_4187002b30efb0ba797ae8f6d2252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85860"/>
            <a:ext cx="4038600" cy="4840303"/>
          </a:xfrm>
        </p:spPr>
        <p:txBody>
          <a:bodyPr/>
          <a:lstStyle/>
          <a:p>
            <a:endParaRPr lang="ru-RU" sz="2000" b="1" dirty="0">
              <a:solidFill>
                <a:srgbClr val="0000FF"/>
              </a:solidFill>
            </a:endParaRPr>
          </a:p>
          <a:p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6624736" cy="6192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2996952"/>
            <a:ext cx="8229600" cy="85010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Витамины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ormal_4187002b30efb0ba797ae8f6d2252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разрушает здоровье, что укрепляет?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85860"/>
            <a:ext cx="4038600" cy="4840303"/>
          </a:xfrm>
        </p:spPr>
        <p:txBody>
          <a:bodyPr/>
          <a:lstStyle/>
          <a:p>
            <a:endParaRPr lang="ru-RU" sz="2000" b="1" dirty="0">
              <a:solidFill>
                <a:srgbClr val="0000FF"/>
              </a:solidFill>
            </a:endParaRPr>
          </a:p>
          <a:p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" name="Содержимое 6" descr="LOG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24128" y="1700808"/>
            <a:ext cx="2281341" cy="180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11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717032"/>
            <a:ext cx="2114550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1" descr="45663"/>
          <p:cNvPicPr>
            <a:picLocks noChangeAspect="1" noChangeArrowheads="1"/>
          </p:cNvPicPr>
          <p:nvPr/>
        </p:nvPicPr>
        <p:blipFill>
          <a:blip r:embed="rId5" cstate="print"/>
          <a:srcRect l="24113" r="23671"/>
          <a:stretch>
            <a:fillRect/>
          </a:stretch>
        </p:blipFill>
        <p:spPr bwMode="auto">
          <a:xfrm>
            <a:off x="323850" y="1125538"/>
            <a:ext cx="941388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8" descr="4662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5656" y="1916832"/>
            <a:ext cx="1044575" cy="172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9" descr="4873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15816" y="1556792"/>
            <a:ext cx="1033463" cy="151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4" descr="img_colection_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5" y="4148485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img_colection_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3789040"/>
            <a:ext cx="1355828" cy="183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ormal_4187002b30efb0ba797ae8f6d2252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Подведем итог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268760"/>
            <a:ext cx="8003232" cy="4840303"/>
          </a:xfrm>
        </p:spPr>
        <p:txBody>
          <a:bodyPr/>
          <a:lstStyle/>
          <a:p>
            <a:endParaRPr lang="ru-RU" sz="2000" b="1" dirty="0">
              <a:solidFill>
                <a:srgbClr val="0000FF"/>
              </a:solidFill>
            </a:endParaRPr>
          </a:p>
          <a:p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484784"/>
            <a:ext cx="7829195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 время еды …..</a:t>
            </a:r>
          </a:p>
          <a:p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Тщательно пережевывай</a:t>
            </a:r>
          </a:p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Никогда……..      на ходу и    …….</a:t>
            </a:r>
          </a:p>
          <a:p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 ешь очень…….</a:t>
            </a:r>
          </a:p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очень ……… пищу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6" name="Рисунок 15" descr="2668c2af2354c16a8acb0ef9f90c45af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3861048"/>
            <a:ext cx="3771503" cy="2633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_1aa6d_c925f987_XL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43702" y="1000108"/>
            <a:ext cx="1790700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ormal_4187002b30efb0ba797ae8f6d2252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Подведем итог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268760"/>
            <a:ext cx="8003232" cy="4840303"/>
          </a:xfrm>
        </p:spPr>
        <p:txBody>
          <a:bodyPr/>
          <a:lstStyle/>
          <a:p>
            <a:endParaRPr lang="ru-RU" sz="2000" b="1" dirty="0">
              <a:solidFill>
                <a:srgbClr val="0000FF"/>
              </a:solidFill>
            </a:endParaRPr>
          </a:p>
          <a:p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340768"/>
            <a:ext cx="911332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 время еды не торопись.</a:t>
            </a:r>
          </a:p>
          <a:p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Тщательно пережевывай пищу.</a:t>
            </a:r>
          </a:p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Никогда не ешь  на ходу и второпях.</a:t>
            </a:r>
          </a:p>
          <a:p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 ешь очень жирную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очень </a:t>
            </a:r>
          </a:p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горячую пищу.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4149080"/>
            <a:ext cx="4427984" cy="2485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ormal_4187002b30efb0ba797ae8f6d2252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8763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 smtClean="0"/>
              <a:t>	</a:t>
            </a:r>
            <a:endParaRPr lang="ru-RU" sz="36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4" descr="Картинка 11 из 998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126" y="304800"/>
            <a:ext cx="8557074" cy="6292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9a86fcc9ac7202e0def86fb4697d1c1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29454" y="428604"/>
            <a:ext cx="1695450" cy="1228725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Занавес">
  <a:themeElements>
    <a:clrScheme name="1_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1_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1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Занавес">
  <a:themeElements>
    <a:clrScheme name="1_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1_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1203</TotalTime>
  <Words>203</Words>
  <Application>Microsoft Office PowerPoint</Application>
  <PresentationFormat>Экран (4:3)</PresentationFormat>
  <Paragraphs>40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Тема1</vt:lpstr>
      <vt:lpstr>1_Занавес</vt:lpstr>
      <vt:lpstr>1_Тема1</vt:lpstr>
      <vt:lpstr>2_Занавес</vt:lpstr>
      <vt:lpstr>Тема Office</vt:lpstr>
      <vt:lpstr>Правильное питание</vt:lpstr>
      <vt:lpstr>Какое питание можно считать здоровым?</vt:lpstr>
      <vt:lpstr>3 условия питания</vt:lpstr>
      <vt:lpstr>Витамины</vt:lpstr>
      <vt:lpstr>Витамины</vt:lpstr>
      <vt:lpstr>Что разрушает здоровье, что укрепляет?</vt:lpstr>
      <vt:lpstr>Подведем итог:</vt:lpstr>
      <vt:lpstr>Подведем итог:</vt:lpstr>
      <vt:lpstr>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UVRCB</dc:creator>
  <cp:lastModifiedBy>UVRCB</cp:lastModifiedBy>
  <cp:revision>148</cp:revision>
  <dcterms:modified xsi:type="dcterms:W3CDTF">2015-11-29T16:44:19Z</dcterms:modified>
</cp:coreProperties>
</file>