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  <p:sldMasterId id="2147483732" r:id="rId6"/>
    <p:sldMasterId id="2147483768" r:id="rId7"/>
  </p:sldMasterIdLst>
  <p:notesMasterIdLst>
    <p:notesMasterId r:id="rId20"/>
  </p:notesMasterIdLst>
  <p:sldIdLst>
    <p:sldId id="256" r:id="rId8"/>
    <p:sldId id="257" r:id="rId9"/>
    <p:sldId id="258" r:id="rId10"/>
    <p:sldId id="262" r:id="rId11"/>
    <p:sldId id="261" r:id="rId12"/>
    <p:sldId id="259" r:id="rId13"/>
    <p:sldId id="260" r:id="rId14"/>
    <p:sldId id="263" r:id="rId15"/>
    <p:sldId id="264" r:id="rId16"/>
    <p:sldId id="265" r:id="rId17"/>
    <p:sldId id="266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61B4C-C1C1-4B32-BBD3-6CE727237B6E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2A397-6C00-4AFA-8D46-7D3905C08A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2A397-6C00-4AFA-8D46-7D3905C08A42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F97DDE-B1F1-4025-A144-9AA659D9E2A9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B5655B-0F5D-4D0F-AAA9-52FD45BB05B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8185" y="1000108"/>
            <a:ext cx="9152185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«Закись азота: зачем 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нашей молодежи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лишать себя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полноценного дыхания?»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81000" y="1571612"/>
            <a:ext cx="8458200" cy="5072098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В центральной нервной системе: слабоумие, органическое поражение головного и костного мозга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В дыхательной системе: затруднение дыхания, отек легких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В опорно-двигательном аппарате: затруднения в работе мышц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В органах чувств: ухудшает зрение и слух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В обмене веществ: нарушение  выведения углекислого газа из организма, как следствие – гипоксия, которая способствует интоксикации и омертвлению клеток и тканей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14291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</a:rPr>
              <a:t>Человека, который посчитал для себя безопасным </a:t>
            </a:r>
          </a:p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</a:rPr>
              <a:t>употребление закиси азота , ждут следующие последствия: </a:t>
            </a:r>
            <a:endParaRPr lang="ru-RU" sz="2400" b="1" cap="none" spc="0" dirty="0">
              <a:ln w="11430"/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C:\Users\samat\Desktop\Новая папка (3)\1310812818_191710213_2--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1157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0"/>
            <a:ext cx="2263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МИФЫ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928670"/>
            <a:ext cx="892971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«Закись азота незаменимый атрибут классной, зажигательной, главное веселой вечеринки» </a:t>
            </a:r>
            <a:endParaRPr lang="ru-RU" sz="2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2143116"/>
            <a:ext cx="778674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«Закись азота поднимает настроение, снимает стресс и даже улучшает работу головного мозга»</a:t>
            </a:r>
            <a:endParaRPr lang="ru-RU" sz="2800" b="1" cap="none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3643314"/>
            <a:ext cx="8471223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«Для использования «веселящего газа» </a:t>
            </a:r>
          </a:p>
          <a:p>
            <a:pPr algn="ctr"/>
            <a:r>
              <a:rPr lang="ru-RU" sz="2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нужно консультироваться с врачом. Это полная замена алкогольным напиткам и наркотическим средствам, которая легализована и официально разрешена во всех странах мира»  </a:t>
            </a:r>
            <a:endParaRPr lang="ru-RU" sz="2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endParaRPr lang="ru-RU" sz="2800"/>
          </a:p>
        </p:txBody>
      </p:sp>
      <p:sp>
        <p:nvSpPr>
          <p:cNvPr id="512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endParaRPr lang="ru-RU" sz="2800"/>
          </a:p>
        </p:txBody>
      </p:sp>
      <p:pic>
        <p:nvPicPr>
          <p:cNvPr id="5125" name="Picture 5" descr="xpstyle_walls_1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908050"/>
            <a:ext cx="1847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ru-RU" sz="6000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5127" name="Picture 7" descr="bird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3213100"/>
            <a:ext cx="2406650" cy="28082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500042"/>
            <a:ext cx="78581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Bookman Old Style" pitchFamily="18" charset="0"/>
              </a:rPr>
              <a:t>Индивидуальность</a:t>
            </a:r>
            <a:r>
              <a:rPr lang="ru-RU" sz="4000" dirty="0" smtClean="0">
                <a:solidFill>
                  <a:srgbClr val="0000FF"/>
                </a:solidFill>
                <a:latin typeface="Bookman Old Style" pitchFamily="18" charset="0"/>
              </a:rPr>
              <a:t> – </a:t>
            </a:r>
          </a:p>
          <a:p>
            <a:pPr algn="ctr"/>
            <a:r>
              <a:rPr lang="ru-RU" sz="4000" dirty="0" smtClean="0">
                <a:solidFill>
                  <a:srgbClr val="0000FF"/>
                </a:solidFill>
                <a:latin typeface="Bookman Old Style" pitchFamily="18" charset="0"/>
              </a:rPr>
              <a:t>это своеобразие человека, то, что делает его не похожим на окружающих, это оригинальность его личности </a:t>
            </a:r>
            <a:endParaRPr lang="ru-RU" sz="4000" dirty="0">
              <a:solidFill>
                <a:srgbClr val="0000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samat\Desktop\Новая папка (3)\ves_ga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3500430" cy="53578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488" y="785794"/>
            <a:ext cx="603107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N2O</a:t>
            </a: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Закись азота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«веселящий газ»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«Воздух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Ибицы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«шарики счастья»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86380" y="3124200"/>
            <a:ext cx="3171820" cy="189436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Закись азота получена в 1772-1774 годах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ДЖОЗЕФОМ ПРИСТЛИ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samat\Desktop\Новая папка (3)\200px-JPriestley_Portra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443442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samat\Desktop\Новая папка (3)\1306525576_209730603_1--N2O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214290"/>
            <a:ext cx="6478055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Применяется: в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промышленном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производстве,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пищевая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добавка Е942, </a:t>
            </a:r>
          </a:p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пропеллент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анестезия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samat\Desktop\Новая папка (3)\nachalo_narko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samat\Desktop\Новая папка (3)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428604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Признаки употребления закиси азота: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14554"/>
            <a:ext cx="8715404" cy="4071966"/>
          </a:xfrm>
        </p:spPr>
        <p:txBody>
          <a:bodyPr>
            <a:normAutofit fontScale="55000" lnSpcReduction="20000"/>
          </a:bodyPr>
          <a:lstStyle/>
          <a:p>
            <a:pPr>
              <a:buFontTx/>
              <a:buChar char="-"/>
            </a:pPr>
            <a:r>
              <a:rPr lang="ru-RU" sz="5100" dirty="0" smtClean="0"/>
              <a:t>При краткосрочном применении – неадекватное поведение, беспричинный безудержный смех, головокружение, частные головные боли, частные падения в обморок и потеря сознания</a:t>
            </a:r>
          </a:p>
          <a:p>
            <a:pPr>
              <a:buFontTx/>
              <a:buChar char="-"/>
            </a:pPr>
            <a:endParaRPr lang="ru-RU" sz="5100" dirty="0" smtClean="0"/>
          </a:p>
          <a:p>
            <a:r>
              <a:rPr lang="ru-RU" sz="5100" dirty="0" smtClean="0"/>
              <a:t>- При долгосрочном применении – кратковременная амнезия, эмоциональная неустойчивость, нарушение мыслительных процессов, ухудшение слуха и осязания, шаткая походка, невнятность речи, постепенная атрофия мозга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1285860"/>
            <a:ext cx="5105400" cy="39527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Главный  нарколог России </a:t>
            </a:r>
            <a:r>
              <a:rPr lang="ru-RU" sz="3200" dirty="0" err="1" smtClean="0"/>
              <a:t>Е.Брюн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3571876"/>
            <a:ext cx="8326376" cy="3000396"/>
          </a:xfrm>
        </p:spPr>
        <p:txBody>
          <a:bodyPr>
            <a:normAutofit fontScale="92500"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Любое вещество, которое кардинально меняет психическое состояние и вызывает эйфорию, может привести к привыканию. Последствием применения этого газа может быть органическое поражение головного мозга и слабоумие.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7170" name="Picture 2" descr="C:\Users\samat\Desktop\Новая папка (3)\брю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71966" cy="32480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571480"/>
            <a:ext cx="6858000" cy="990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Главный санитарный врач России Г.Онищенко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643314"/>
            <a:ext cx="8501122" cy="2857520"/>
          </a:xfrm>
        </p:spPr>
        <p:txBody>
          <a:bodyPr>
            <a:noAutofit/>
          </a:bodyPr>
          <a:lstStyle/>
          <a:p>
            <a:r>
              <a:rPr lang="ru-RU" sz="3200" dirty="0" smtClean="0"/>
              <a:t>Использование «веселящего газа» может производить необратимые воздействия на мозг и нервную систему. Даже при небольшой концентрации он дезорганизует мыслительную деятельность, затрудняет работу мышц, ухудшает зрение и слух.</a:t>
            </a:r>
            <a:endParaRPr lang="ru-RU" sz="3200" dirty="0"/>
          </a:p>
        </p:txBody>
      </p:sp>
      <p:pic>
        <p:nvPicPr>
          <p:cNvPr id="8194" name="Picture 2" descr="C:\Users\samat\Desktop\Новая папка (3)\онищен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95599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312</TotalTime>
  <Words>338</Words>
  <Application>Microsoft Office PowerPoint</Application>
  <PresentationFormat>Экран (4:3)</PresentationFormat>
  <Paragraphs>40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Открытая</vt:lpstr>
      <vt:lpstr>Техническая</vt:lpstr>
      <vt:lpstr>Эркер</vt:lpstr>
      <vt:lpstr>Поток</vt:lpstr>
      <vt:lpstr>Литейная</vt:lpstr>
      <vt:lpstr>Начальная</vt:lpstr>
      <vt:lpstr>Трек</vt:lpstr>
      <vt:lpstr>Слайд 1</vt:lpstr>
      <vt:lpstr>Слайд 2</vt:lpstr>
      <vt:lpstr>Закись азота получена в 1772-1774 годах   ДЖОЗЕФОМ ПРИСТЛИ</vt:lpstr>
      <vt:lpstr>Слайд 4</vt:lpstr>
      <vt:lpstr>Слайд 5</vt:lpstr>
      <vt:lpstr>Слайд 6</vt:lpstr>
      <vt:lpstr>Признаки употребления закиси азота:</vt:lpstr>
      <vt:lpstr>Главный  нарколог России Е.Брюн</vt:lpstr>
      <vt:lpstr>Главный санитарный врач России Г.Онищенко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samat</dc:creator>
  <cp:lastModifiedBy>samat</cp:lastModifiedBy>
  <cp:revision>24</cp:revision>
  <dcterms:created xsi:type="dcterms:W3CDTF">2012-10-25T06:52:41Z</dcterms:created>
  <dcterms:modified xsi:type="dcterms:W3CDTF">2012-10-25T12:05:08Z</dcterms:modified>
</cp:coreProperties>
</file>