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63B88-5C54-4F5D-B6D2-A7560E34E001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E00D6-1926-48E7-9601-1255B8719E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5BDF-ABB8-4A63-80AC-3B31D72C179B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3F8B-D316-453A-A49E-5DC5752FB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E8EE-65CD-4A7D-88DF-5ADB665CF160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AC1B-56A9-4007-B654-B9871D2E0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B1CCF-CE88-4481-BD93-C2E3D20B8CBB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F01E-52B5-44F3-AF55-8BC61407B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3C03-4A27-48C4-BE89-5B907B860487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5821-57A6-456B-AC14-9DD16094D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C38C-FE00-422A-9F41-55EB348CC0C9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D373-529A-439F-BFBF-5E3B363D1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7972-C490-4CAB-BDE7-78E15F0B725D}" type="datetime1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C783-4E02-498A-8C06-8AB931BB5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BE2D-0A62-4BC6-B9A3-08F1651F8758}" type="datetime1">
              <a:rPr lang="ru-RU" smtClean="0"/>
              <a:t>20.11.2015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5FB0-395A-4E3A-8973-6EC95B302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B7BD-D1DC-4841-8AF0-F8163CA8315A}" type="datetime1">
              <a:rPr lang="ru-RU" smtClean="0"/>
              <a:t>20.11.2015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9912-2D6A-44F4-837E-014B47276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D123-DC54-4E44-AD7F-830031613C14}" type="datetime1">
              <a:rPr lang="ru-RU" smtClean="0"/>
              <a:t>20.11.2015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F666-94F5-49E4-B750-E3D4D5C96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D152-3673-40FF-A5A6-A56CB5A008EB}" type="datetime1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9250-96D8-47CA-BE1E-DF78387E0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E23B-5978-4A94-A0EC-D1A3834CAE0E}" type="datetime1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026F-0155-46C0-A4A0-A277BA987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E2F6D2-5DDE-46A3-AC08-B19711824561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2DAFE-98E9-4264-9D26-06BB34CDE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ns.nspu.ru/resurs/ecolog/b1/fon%20lend%20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e.ifmo.ru/bk_netra/image.php?img=pic/3p26.gif&amp;bn=1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tana.ucoz.ru/_ld/20/77688739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zhurnal.lib.ru/img/o/oleg_w_m/cdocumentsandsettingsolegmosinmoidokumentytjazhelajawodaochenxunikalxnartf/structure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sciam.ru/2009/3/img/biotech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ic.academic.ru/pictures/ntes/115-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msnbcmedia2.msn.com/j/msnbc/Components/Photos/050810/Neurons%20from%20ES%20cells%201.grid-6x2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yref.ru/html/10/img25375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tlas.likar.info/pictures/wiki/865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jinaryan.com.ua/wp-content/uploads/2010/07/human_organism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pictures/enc_colier/ph05802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photos.mongabay.com/10/0910_howeth_t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hatestudies.files.wordpress.com/2010/10/silentfun.jpeg?w=590&amp;h=4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club.foto.ru/gallery/images/photo/2010/02/10/1516982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hkola.tsu.ru/upload/blog/6a1/ep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kvest.com/bks/pic2/25976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useum.ru/imgB.asp?428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iology.ru/course/content/chapter12/section3/paragraph1/images/12030102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ts.sci-lib.com/pictures/01/20/000164_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vetly5school.narod.ru/gidrosfer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900igr.net/datai/ekologija/Gidrosfera/0001-003-Gidrosfera-zemli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rexaw.com/TERMs/Nature/img25171_3-13_Shematicheskoe_stroenie_Zemli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hoto.bdr130.net/files/file/photo/%D8%B5%D9%88%D8%B1-%D8%AD%D9%8A%D9%88%D8%A7%D9%86%D8%A7%D8%A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eznadegi.narod.ru/Trofi/images/konsumenty_producenty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6 из 2035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000250"/>
            <a:ext cx="82867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857250"/>
            <a:ext cx="9144000" cy="14700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Биосфера, ее структура и функции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1437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omic Sans MS" pitchFamily="66" charset="0"/>
              </a:rPr>
              <a:t>Взаимоотношения организма и среды. Основы экологии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4 из 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5 из 1052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Молекулярный уровень организации</a:t>
            </a:r>
          </a:p>
        </p:txBody>
      </p:sp>
      <p:pic>
        <p:nvPicPr>
          <p:cNvPr id="13315" name="Picture 2" descr="Картинка 1 из 11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45232"/>
          <a:stretch>
            <a:fillRect/>
          </a:stretch>
        </p:blipFill>
        <p:spPr bwMode="auto">
          <a:xfrm>
            <a:off x="285750" y="1643063"/>
            <a:ext cx="46926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Картинка 17 из 117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0588" y="1143000"/>
            <a:ext cx="44434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Клеточный  уровень организации</a:t>
            </a:r>
          </a:p>
        </p:txBody>
      </p:sp>
      <p:pic>
        <p:nvPicPr>
          <p:cNvPr id="14339" name="Picture 2" descr="Картинка 2 из 43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57250"/>
            <a:ext cx="5214937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Картинка 4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1071563"/>
            <a:ext cx="3857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4 из 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00063" y="357188"/>
            <a:ext cx="8358187" cy="65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Тканевый уровень организации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4 из 3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600075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5857875" y="274638"/>
            <a:ext cx="3286125" cy="351155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Органный  уровень организации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35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785813"/>
            <a:ext cx="37147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Организменный уровень организации</a:t>
            </a:r>
          </a:p>
        </p:txBody>
      </p:sp>
      <p:pic>
        <p:nvPicPr>
          <p:cNvPr id="17412" name="Picture 4" descr="Картинка 116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714750"/>
            <a:ext cx="47196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Картинка 39 из 960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919413"/>
            <a:ext cx="377190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Картинка 12 из 357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50768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Популяционно-видовой уровень организации</a:t>
            </a:r>
          </a:p>
        </p:txBody>
      </p:sp>
      <p:pic>
        <p:nvPicPr>
          <p:cNvPr id="18436" name="Picture 2" descr="Картинка 2 из 357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6675" y="1214438"/>
            <a:ext cx="52673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Биогеоценотический уровень организации</a:t>
            </a:r>
          </a:p>
        </p:txBody>
      </p:sp>
      <p:pic>
        <p:nvPicPr>
          <p:cNvPr id="19459" name="Picture 2" descr="Картинка 5 из 96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4221" t="10054" r="2908" b="7506"/>
          <a:stretch>
            <a:fillRect/>
          </a:stretch>
        </p:blipFill>
        <p:spPr bwMode="auto">
          <a:xfrm>
            <a:off x="-58738" y="785813"/>
            <a:ext cx="920273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57 из 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t="26250" b="4375"/>
          <a:stretch>
            <a:fillRect/>
          </a:stretch>
        </p:blipFill>
        <p:spPr bwMode="auto">
          <a:xfrm>
            <a:off x="500063" y="571500"/>
            <a:ext cx="7929562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Биосферный уровень организации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3 из 688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85750" y="336550"/>
            <a:ext cx="4714875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4786313" y="2000250"/>
            <a:ext cx="43576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Биосфера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 – оболочка земли, населенная живыми организмами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500" y="428625"/>
            <a:ext cx="5715000" cy="785813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mic Sans MS" pitchFamily="66" charset="0"/>
              </a:rPr>
              <a:t>Состав биосферы</a:t>
            </a:r>
          </a:p>
        </p:txBody>
      </p:sp>
      <p:sp>
        <p:nvSpPr>
          <p:cNvPr id="5" name="Овал 4"/>
          <p:cNvSpPr/>
          <p:nvPr/>
        </p:nvSpPr>
        <p:spPr>
          <a:xfrm>
            <a:off x="500063" y="1643063"/>
            <a:ext cx="3571875" cy="15716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omic Sans MS" pitchFamily="66" charset="0"/>
              </a:rPr>
              <a:t>Живое вещество</a:t>
            </a:r>
          </a:p>
        </p:txBody>
      </p:sp>
      <p:sp>
        <p:nvSpPr>
          <p:cNvPr id="6" name="Овал 5"/>
          <p:cNvSpPr/>
          <p:nvPr/>
        </p:nvSpPr>
        <p:spPr>
          <a:xfrm>
            <a:off x="4643438" y="1785938"/>
            <a:ext cx="3571875" cy="15716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omic Sans MS" pitchFamily="66" charset="0"/>
              </a:rPr>
              <a:t>Биогенное вещество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4643438" y="3786188"/>
            <a:ext cx="3571875" cy="15716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omic Sans MS" pitchFamily="66" charset="0"/>
              </a:rPr>
              <a:t>Косное вещество</a:t>
            </a:r>
          </a:p>
        </p:txBody>
      </p:sp>
      <p:sp>
        <p:nvSpPr>
          <p:cNvPr id="8" name="Овал 7"/>
          <p:cNvSpPr/>
          <p:nvPr/>
        </p:nvSpPr>
        <p:spPr>
          <a:xfrm>
            <a:off x="357188" y="3786188"/>
            <a:ext cx="3571875" cy="1571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omic Sans MS" pitchFamily="66" charset="0"/>
              </a:rPr>
              <a:t>Биокосное вещество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 из 17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828675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Атмосфера</a:t>
            </a:r>
          </a:p>
        </p:txBody>
      </p:sp>
      <p:pic>
        <p:nvPicPr>
          <p:cNvPr id="6147" name="Picture 2" descr="Картинка 12 из 3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25"/>
            <a:ext cx="8715375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8 из 31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2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13" y="214313"/>
            <a:ext cx="5943600" cy="654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Гидросфера</a:t>
            </a:r>
          </a:p>
        </p:txBody>
      </p:sp>
      <p:pic>
        <p:nvPicPr>
          <p:cNvPr id="7172" name="Picture 4" descr="Картинка 30 из 31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786063"/>
            <a:ext cx="6096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31 из 8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4295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13" y="214313"/>
            <a:ext cx="5943600" cy="654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Литосфера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r>
              <a:rPr lang="ru-RU" sz="4800" b="1" smtClean="0">
                <a:solidFill>
                  <a:srgbClr val="C00000"/>
                </a:solidFill>
              </a:rPr>
              <a:t>Живое вещество</a:t>
            </a:r>
          </a:p>
        </p:txBody>
      </p:sp>
      <p:pic>
        <p:nvPicPr>
          <p:cNvPr id="9219" name="Picture 2" descr="Картинка 1 из 525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8"/>
            <a:ext cx="9144000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артинка 2 из 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0" cy="711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- учитель биологии А.П. Кущенко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193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Comic Sans MS</vt:lpstr>
      <vt:lpstr>Times New Roman</vt:lpstr>
      <vt:lpstr>Тема Office</vt:lpstr>
      <vt:lpstr>Биосфера, ее структура и функции</vt:lpstr>
      <vt:lpstr>Слайд 2</vt:lpstr>
      <vt:lpstr>Слайд 3</vt:lpstr>
      <vt:lpstr>Слайд 4</vt:lpstr>
      <vt:lpstr>Атмосфера</vt:lpstr>
      <vt:lpstr>Гидросфера</vt:lpstr>
      <vt:lpstr>Литосфера</vt:lpstr>
      <vt:lpstr>Живое вещество</vt:lpstr>
      <vt:lpstr>Слайд 9</vt:lpstr>
      <vt:lpstr>Слайд 10</vt:lpstr>
      <vt:lpstr>Слайд 11</vt:lpstr>
      <vt:lpstr>Молекулярный уровень организации</vt:lpstr>
      <vt:lpstr>Клеточный  уровень организации</vt:lpstr>
      <vt:lpstr>Тканевый уровень организации</vt:lpstr>
      <vt:lpstr>Органный  уровень организации</vt:lpstr>
      <vt:lpstr>Организменный уровень организации</vt:lpstr>
      <vt:lpstr>Популяционно-видовой уровень организации</vt:lpstr>
      <vt:lpstr>Биогеоценотический уровень организации</vt:lpstr>
      <vt:lpstr>Биосферный уровень организации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Биосфера, ее структура и функции</dc:title>
  <dc:creator>савчишкина</dc:creator>
  <cp:lastModifiedBy>HP</cp:lastModifiedBy>
  <cp:revision>8</cp:revision>
  <dcterms:created xsi:type="dcterms:W3CDTF">2011-04-12T18:10:49Z</dcterms:created>
  <dcterms:modified xsi:type="dcterms:W3CDTF">2015-11-20T19:08:42Z</dcterms:modified>
</cp:coreProperties>
</file>