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BA05D2-4D1D-4EAA-A1DF-C95C2E0A2417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EEDD5C-F6B8-4545-8AF0-66C864100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A05D2-4D1D-4EAA-A1DF-C95C2E0A2417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EDD5C-F6B8-4545-8AF0-66C864100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A05D2-4D1D-4EAA-A1DF-C95C2E0A2417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EDD5C-F6B8-4545-8AF0-66C864100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A05D2-4D1D-4EAA-A1DF-C95C2E0A2417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EDD5C-F6B8-4545-8AF0-66C864100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A05D2-4D1D-4EAA-A1DF-C95C2E0A2417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EDD5C-F6B8-4545-8AF0-66C864100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A05D2-4D1D-4EAA-A1DF-C95C2E0A2417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EDD5C-F6B8-4545-8AF0-66C864100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A05D2-4D1D-4EAA-A1DF-C95C2E0A2417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EDD5C-F6B8-4545-8AF0-66C864100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A05D2-4D1D-4EAA-A1DF-C95C2E0A2417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EDD5C-F6B8-4545-8AF0-66C864100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A05D2-4D1D-4EAA-A1DF-C95C2E0A2417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EDD5C-F6B8-4545-8AF0-66C864100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BBA05D2-4D1D-4EAA-A1DF-C95C2E0A2417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EDD5C-F6B8-4545-8AF0-66C864100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BA05D2-4D1D-4EAA-A1DF-C95C2E0A2417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EEDD5C-F6B8-4545-8AF0-66C864100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BBA05D2-4D1D-4EAA-A1DF-C95C2E0A2417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5EEDD5C-F6B8-4545-8AF0-66C864100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diamond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35732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Внеклассное мероприятие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7772400" cy="2739633"/>
          </a:xfrm>
        </p:spPr>
        <p:txBody>
          <a:bodyPr>
            <a:noAutofit/>
          </a:bodyPr>
          <a:lstStyle/>
          <a:p>
            <a:r>
              <a:rPr lang="ru-RU" sz="5400" b="1" i="1" dirty="0" smtClean="0"/>
              <a:t>Здоровые дети в здоровой семье</a:t>
            </a:r>
          </a:p>
          <a:p>
            <a:r>
              <a:rPr lang="ru-RU" sz="1800" b="1" i="1" dirty="0" smtClean="0"/>
              <a:t>Подготовила</a:t>
            </a:r>
          </a:p>
          <a:p>
            <a:r>
              <a:rPr lang="ru-RU" sz="1800" b="1" i="1" dirty="0" smtClean="0"/>
              <a:t>в</a:t>
            </a:r>
            <a:r>
              <a:rPr lang="ru-RU" sz="1800" b="1" i="1" dirty="0" smtClean="0"/>
              <a:t>оспитатель </a:t>
            </a:r>
          </a:p>
          <a:p>
            <a:r>
              <a:rPr lang="ru-RU" sz="1800" b="1" i="1" dirty="0" err="1" smtClean="0"/>
              <a:t>Смольянинова</a:t>
            </a:r>
            <a:r>
              <a:rPr lang="ru-RU" sz="1800" b="1" i="1" dirty="0" smtClean="0"/>
              <a:t> Л. В.</a:t>
            </a:r>
            <a:endParaRPr lang="ru-RU" sz="1800" dirty="0" smtClean="0"/>
          </a:p>
          <a:p>
            <a:endParaRPr lang="ru-RU" sz="54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Здоровье - это состояние физического, душевного и социального благополучия.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714488"/>
            <a:ext cx="7000924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1. У меня часто плохой аппетит.</a:t>
            </a:r>
          </a:p>
          <a:p>
            <a:pPr algn="just"/>
            <a:r>
              <a:rPr lang="ru-RU" dirty="0" smtClean="0"/>
              <a:t>2. После нескольких часов работы у меня  начинает болеть голова.</a:t>
            </a:r>
          </a:p>
          <a:p>
            <a:pPr algn="just"/>
            <a:r>
              <a:rPr lang="ru-RU" dirty="0" smtClean="0"/>
              <a:t>3. Часто выгляжу усталым и подавленным, иногда раздраженным и угрюмым.</a:t>
            </a:r>
          </a:p>
          <a:p>
            <a:pPr algn="just"/>
            <a:r>
              <a:rPr lang="ru-RU" dirty="0" smtClean="0"/>
              <a:t>4. Периодически у меня бывают серьезные заболевания, когда я вынужден несколько дней оставаться в постели.</a:t>
            </a:r>
          </a:p>
          <a:p>
            <a:pPr algn="just"/>
            <a:r>
              <a:rPr lang="ru-RU" dirty="0" smtClean="0"/>
              <a:t>5. Я почти не занимаюсь спортом.</a:t>
            </a:r>
          </a:p>
          <a:p>
            <a:pPr algn="just"/>
            <a:r>
              <a:rPr lang="ru-RU" dirty="0" smtClean="0"/>
              <a:t>6. В последнее время я несколько прибавил в весе.</a:t>
            </a:r>
          </a:p>
          <a:p>
            <a:pPr algn="just"/>
            <a:r>
              <a:rPr lang="ru-RU" dirty="0" smtClean="0"/>
              <a:t>7. У меня часто кружится голова.</a:t>
            </a:r>
          </a:p>
          <a:p>
            <a:pPr algn="just"/>
            <a:r>
              <a:rPr lang="ru-RU" dirty="0" smtClean="0"/>
              <a:t>8. В детстве я перенес несколько серьезных заболеваний.</a:t>
            </a:r>
          </a:p>
          <a:p>
            <a:pPr algn="just"/>
            <a:r>
              <a:rPr lang="ru-RU" dirty="0" smtClean="0"/>
              <a:t>9. У меня плохой сон и неприятные ощущения утром после пробуждения.</a:t>
            </a:r>
          </a:p>
          <a:p>
            <a:pPr algn="just"/>
            <a:endParaRPr lang="ru-RU" dirty="0" smtClean="0"/>
          </a:p>
          <a:p>
            <a:r>
              <a:rPr lang="ru-RU" b="1" dirty="0" smtClean="0"/>
              <a:t>За каждый ответ «да» поставьте себе по 1 баллу и подсчитайте сумму.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Тест «Твое здоровье».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b="1" dirty="0" smtClean="0"/>
              <a:t>1-2 балла.</a:t>
            </a:r>
            <a:r>
              <a:rPr lang="ru-RU" dirty="0" smtClean="0"/>
              <a:t> Несмотря на некоторые признаки ухудшения здоровья, вы в хорошей форме. Ни в коем случае не оставляйте усилий по сохранению своего самочувствия.</a:t>
            </a:r>
          </a:p>
          <a:p>
            <a:pPr algn="just"/>
            <a:r>
              <a:rPr lang="ru-RU" b="1" dirty="0" smtClean="0"/>
              <a:t>3-6 баллов.</a:t>
            </a:r>
            <a:r>
              <a:rPr lang="ru-RU" dirty="0" smtClean="0"/>
              <a:t> Ваше отношение к своему здоровью трудно назвать нормальным, уже чувствуется, что вы его расстроили довольно основательно.</a:t>
            </a:r>
          </a:p>
          <a:p>
            <a:pPr algn="just"/>
            <a:r>
              <a:rPr lang="ru-RU" b="1" dirty="0" smtClean="0"/>
              <a:t>7-10 баллов.</a:t>
            </a:r>
            <a:r>
              <a:rPr lang="ru-RU" dirty="0" smtClean="0"/>
              <a:t> Как вы умудрились довести себя до такой степени? Удивительно, что вы еще в состоянии ходить и работать. Вам немедленно нужно менять свои привычки.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теста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Никогда не болеть.</a:t>
            </a:r>
          </a:p>
          <a:p>
            <a:r>
              <a:rPr lang="ru-RU" sz="5400" dirty="0" smtClean="0"/>
              <a:t>Правильно питаться.</a:t>
            </a:r>
          </a:p>
          <a:p>
            <a:r>
              <a:rPr lang="ru-RU" sz="5400" dirty="0" smtClean="0"/>
              <a:t>Быть бодрым.</a:t>
            </a:r>
          </a:p>
          <a:p>
            <a:r>
              <a:rPr lang="ru-RU" sz="5400" dirty="0" smtClean="0"/>
              <a:t>Вершить добрые дела.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Желаю вам :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7200" dirty="0" smtClean="0"/>
              <a:t>Вести здоровый образ жизни всей семьёй!</a:t>
            </a:r>
            <a:endParaRPr lang="ru-RU" sz="7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s_61_tolm.nov.edu54.ru/images/p59_sem-yayetoglavnoe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55576" y="1772816"/>
            <a:ext cx="403860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</a:rPr>
              <a:t>Закон  "</a:t>
            </a:r>
            <a:r>
              <a:rPr lang="ru-RU" b="1" dirty="0" smtClean="0">
                <a:solidFill>
                  <a:schemeClr val="bg1"/>
                </a:solidFill>
              </a:rPr>
              <a:t>Об образовании" (ст.18)</a:t>
            </a:r>
            <a:r>
              <a:rPr lang="ru-RU" dirty="0" smtClean="0">
                <a:solidFill>
                  <a:schemeClr val="bg1"/>
                </a:solidFill>
              </a:rPr>
              <a:t> возлагает всю </a:t>
            </a:r>
            <a:r>
              <a:rPr lang="ru-RU" dirty="0" err="1" smtClean="0">
                <a:solidFill>
                  <a:schemeClr val="bg1"/>
                </a:solidFill>
              </a:rPr>
              <a:t>ответ-ственность</a:t>
            </a:r>
            <a:r>
              <a:rPr lang="ru-RU" dirty="0" smtClean="0">
                <a:solidFill>
                  <a:schemeClr val="bg1"/>
                </a:solidFill>
              </a:rPr>
              <a:t> за воспитание детей на семью, 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все остальные социальные институты (в том числе школьные учреждения) 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призваны содействовать и дополнять семейную воспитательную деятельность.</a:t>
            </a:r>
          </a:p>
          <a:p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/>
              <a:t>Задача государства – растить здоровых детей и продлевать жизнь своих граждан.</a:t>
            </a:r>
            <a:r>
              <a:rPr lang="ru-RU" dirty="0" smtClean="0"/>
              <a:t> Сегодня вопросам сохранения и укрепления здоровья людей в России уделяется особое внимание, и они по праву включены в приоритетный национальный проект «Здоровье».</a:t>
            </a:r>
          </a:p>
          <a:p>
            <a:pPr algn="just"/>
            <a:r>
              <a:rPr lang="ru-RU" dirty="0" smtClean="0"/>
              <a:t>В последнее время в нашей стране идет активная работа по формированию здорового образа жизни среди населения. Безусловно, нация должна быть здоровой. Здоровая нация является признаком сильного государства. Одним из главных факторов процветания нации является </a:t>
            </a:r>
            <a:r>
              <a:rPr lang="ru-RU" b="1" dirty="0" smtClean="0"/>
              <a:t>здоровая семья</a:t>
            </a:r>
            <a:r>
              <a:rPr lang="ru-RU" dirty="0" smtClean="0"/>
              <a:t>. Что такое здоровая семья?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Здоровая семья – здоровая нация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s_61_tolm.nov.edu54.ru/images/p59_stix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115616" y="1196752"/>
            <a:ext cx="6768752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</a:rPr>
              <a:t>Необходимо также помнить, что спорт – это основа здоровья нации. Спорт может и должен решать определенные социальные задачи. Спорт способен укрепить семью, если взрослые вместе с детьми будут проводить свободное время на спортивной площадке. И это тоже – основа крепкого государства.</a:t>
            </a:r>
          </a:p>
          <a:p>
            <a:endParaRPr lang="ru-RU" dirty="0"/>
          </a:p>
        </p:txBody>
      </p:sp>
      <p:pic>
        <p:nvPicPr>
          <p:cNvPr id="7" name="Содержимое 6" descr="http://s_61_tolm.nov.edu54.ru/images/p59_d9b45c831711-1.jpg"/>
          <p:cNvPicPr>
            <a:picLocks noGr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788024" y="1772816"/>
            <a:ext cx="4032448" cy="3753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92935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Искусство вести здоровый образ жизни доступно каждому, нужно только иметь огромное желание и силу воли, нужно преодолевать свои слабости и свою лень. Вредные привычки легче предотвратить, чем потом от них избавляться.</a:t>
            </a:r>
          </a:p>
          <a:p>
            <a:pPr algn="just"/>
            <a:r>
              <a:rPr lang="ru-RU" dirty="0" smtClean="0"/>
              <a:t>В народе говорят: </a:t>
            </a:r>
            <a:r>
              <a:rPr lang="ru-RU" b="1" dirty="0" smtClean="0"/>
              <a:t>«Здоровому – все здорово!». </a:t>
            </a:r>
            <a:r>
              <a:rPr lang="ru-RU" dirty="0" smtClean="0"/>
              <a:t>Об этой простой и мудрой истине следует помнить всегда. Сегодня каждый человек должен понимать, что его здоровье и здоровье семьи, в первую очередь, зависят от него самого. Необходима, прежде всего, личная ответственность каждого за свое здоровье и здоровье своей семьи.</a:t>
            </a:r>
          </a:p>
          <a:p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428750" lvl="2" indent="-514350" algn="just"/>
            <a:r>
              <a:rPr lang="ru-RU" sz="3200" dirty="0" smtClean="0"/>
              <a:t>Здоровье человека и общества в целом зависит от множества социальных, природных и биологических факторов. Ученые утверждают, что здоровье народа на 50 – 55% определяется образом жизни (ОЖ), на 20-25% – экологическими, на 20% – биологическими (наследственными) факторами и на 10% – медициной.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Здоровье и здоровый образ жизни. 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6" descr="http://s_61_tolm.nov.edu54.ru/images/p59_zdorov-eyeto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59633" y="764704"/>
            <a:ext cx="6912768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sz="3600" dirty="0" smtClean="0"/>
              <a:t>Каждый человек должен научиться средствами физической культуры и спорта развивать и совершенствовать, укреплять и поддерживать свои физические качества и способности, свое здоровье.</a:t>
            </a:r>
          </a:p>
          <a:p>
            <a:endParaRPr lang="ru-RU" sz="40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83</TotalTime>
  <Words>567</Words>
  <Application>Microsoft Office PowerPoint</Application>
  <PresentationFormat>Экран (4:3)</PresentationFormat>
  <Paragraphs>40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Внеклассное мероприятие</vt:lpstr>
      <vt:lpstr>Слайд 2</vt:lpstr>
      <vt:lpstr>Здоровая семья – здоровая нация   </vt:lpstr>
      <vt:lpstr>Слайд 4</vt:lpstr>
      <vt:lpstr>Слайд 5</vt:lpstr>
      <vt:lpstr>Слайд 6</vt:lpstr>
      <vt:lpstr>Здоровье и здоровый образ жизни. </vt:lpstr>
      <vt:lpstr>Слайд 8</vt:lpstr>
      <vt:lpstr>Слайд 9</vt:lpstr>
      <vt:lpstr>Здоровье - это состояние физического, душевного и социального благополучия.   </vt:lpstr>
      <vt:lpstr>Тест «Твое здоровье». </vt:lpstr>
      <vt:lpstr>Результаты теста</vt:lpstr>
      <vt:lpstr>Желаю вам :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час</dc:title>
  <dc:creator>user</dc:creator>
  <cp:lastModifiedBy>Андрей</cp:lastModifiedBy>
  <cp:revision>12</cp:revision>
  <dcterms:created xsi:type="dcterms:W3CDTF">2013-06-21T21:55:38Z</dcterms:created>
  <dcterms:modified xsi:type="dcterms:W3CDTF">2015-11-21T17:14:41Z</dcterms:modified>
</cp:coreProperties>
</file>