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7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C94D71-A017-4D24-BF91-69A96DC134EA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9EDF9A-48F6-438A-A8FA-8D42127FC6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C19236-AF8A-4116-8C69-459CC17442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CB1B25-38C8-444D-B2A4-516019D0741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9E0956-D958-4829-8F27-B599B6BC05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267116-874C-4202-900A-17CFFC2047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11CA53-EA2D-498A-81D4-CB33546189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3C8C86-4536-4076-BF1B-6849FCC4D08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FF585-306D-4AA8-B3C3-8D77D0EC1F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50C3FA-87FE-4462-A1B7-4F05F93AC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077766-F4EE-442B-BA6A-4196E471D3A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EF4D34-C435-4DB7-92EE-5E3A9A5E12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C070-E169-4A21-86FD-B86E2FCBFC6E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C4E2-FFCA-41D2-872C-B91A4235AE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B444-5232-4338-9CF5-D0C00D1AF0EF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E5BE0-A87B-432E-807C-4116AE0D75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FCB3-8262-4DF4-A331-612F22AB0DA9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0615-D696-4A1E-B25D-4B108B6014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82CC-E8DA-49C0-8026-8783B2358F21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FDEE-2C4F-4BCC-80F5-08CADC1E18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0CC7-832A-414D-9E9B-D4A43E0E6C61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6276-D910-4079-9EAE-347CFD1037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1618-5494-4C5A-BA84-974821D5F661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C13E-6B21-4A2A-AFB6-717586E3D3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7248-C442-4C64-A600-7DFB35F51539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4AFE-C6DB-46A6-9FE6-6356FD8BD0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08FD-78CA-491B-9517-66152BDF296E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6FDF5-9386-4464-9A2C-643E4CB5BC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35973-BD6A-4716-9EF7-318C06D7BE9D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2E68B-6DF7-48A7-89C5-9959BD8FE5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A011-598B-43F7-A69A-14CD7684467C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72519-667C-4016-869C-7D9FBB64DF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3F34-FAB1-4AF0-AE6D-AA7A2EA5792B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FFEB-E7A6-46BA-8740-B6EB06E800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14464B-D325-4AB7-8F0A-1D071BB27C62}" type="datetimeFigureOut">
              <a:rPr lang="ru-RU"/>
              <a:pPr>
                <a:defRPr/>
              </a:pPr>
              <a:t>15.06.2011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CECBC4-93EF-48AC-A8B9-144E3256CB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8.jpeg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4.jpeg"/><Relationship Id="rId7" Type="http://schemas.openxmlformats.org/officeDocument/2006/relationships/image" Target="../media/image3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1.jpeg"/><Relationship Id="rId4" Type="http://schemas.openxmlformats.org/officeDocument/2006/relationships/image" Target="../media/image35.png"/><Relationship Id="rId9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500702"/>
            <a:ext cx="4929190" cy="68103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Учитель: Лаптева С. В.</a:t>
            </a:r>
            <a:endParaRPr lang="ru-RU" sz="3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000108"/>
            <a:ext cx="6529352" cy="30469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Где живут</a:t>
            </a:r>
          </a:p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витамины?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img1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428625"/>
            <a:ext cx="4318000" cy="591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57752" y="428604"/>
            <a:ext cx="42862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Помни истину простую-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Лучше видит только тот.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Кто жует морковь сырую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Или сок морковный пьёт.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57753" y="2500313"/>
            <a:ext cx="42862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Очень важно спозаранку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Есть за завтраком овсянку.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Черный хлеб полезен нам, 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не только по утрам.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9190" y="4500563"/>
            <a:ext cx="421480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 простуды и ангины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Помогают  апельсины,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Ну а лучше съесть лимон,</a:t>
            </a:r>
          </a:p>
          <a:p>
            <a:pPr algn="ctr"/>
            <a:r>
              <a:rPr lang="ru-RU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Хоть и очень кислый 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44011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Эти правила, дружок,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Ты запомни на зубок.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Будешь ты тогда здоров,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И без всяких докторов!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endParaRPr lang="ru-RU" sz="4800" dirty="0">
              <a:solidFill>
                <a:srgbClr val="92D050"/>
              </a:solidFill>
              <a:latin typeface="+mn-lt"/>
            </a:endParaRPr>
          </a:p>
        </p:txBody>
      </p:sp>
      <p:pic>
        <p:nvPicPr>
          <p:cNvPr id="22531" name="Рисунок 2" descr="4c9e9b2a8a93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643446"/>
            <a:ext cx="2862797" cy="1962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532" name="Рисунок 3" descr="d47fa6e8978464a79d09ec2ee2930913_big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6563" y="4572008"/>
            <a:ext cx="2357437" cy="2000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CIMG719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000364" y="3500438"/>
            <a:ext cx="3643338" cy="3071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a25e2105ca769b1e49cab644b8[1]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2857496"/>
            <a:ext cx="3214710" cy="30797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 descr="%C2%E8%F2%E0%EC%E8%ED%FB11[1]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1214422"/>
            <a:ext cx="3171828" cy="30718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86733" y="0"/>
            <a:ext cx="8970533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Твои первые уроки здоровья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143380"/>
            <a:ext cx="8229600" cy="222566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Никогда не унываю,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И улыбка на лице,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Потому что принимаю</a:t>
            </a:r>
            <a:br>
              <a:rPr lang="ru-RU" sz="4800" dirty="0" smtClean="0">
                <a:solidFill>
                  <a:srgbClr val="92D050"/>
                </a:solidFill>
                <a:latin typeface="+mn-lt"/>
              </a:rPr>
            </a:br>
            <a:r>
              <a:rPr lang="ru-RU" sz="4800" dirty="0" smtClean="0">
                <a:solidFill>
                  <a:srgbClr val="92D050"/>
                </a:solidFill>
                <a:latin typeface="+mn-lt"/>
              </a:rPr>
              <a:t>Витамины А, В, С.</a:t>
            </a:r>
            <a:endParaRPr lang="ru-RU" sz="4800" dirty="0">
              <a:solidFill>
                <a:srgbClr val="92D050"/>
              </a:solidFill>
              <a:latin typeface="+mn-lt"/>
            </a:endParaRPr>
          </a:p>
        </p:txBody>
      </p:sp>
      <p:pic>
        <p:nvPicPr>
          <p:cNvPr id="3" name="Рисунок 2" descr="img4bf7130bc785d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357166"/>
            <a:ext cx="4071966" cy="321471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2786050" y="1857364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500174"/>
            <a:ext cx="50006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00174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</a:t>
            </a:r>
          </a:p>
        </p:txBody>
      </p:sp>
      <p:pic>
        <p:nvPicPr>
          <p:cNvPr id="8" name="Рисунок 7" descr="61027m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000628" y="428604"/>
            <a:ext cx="385765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2428868"/>
            <a:ext cx="2143140" cy="156966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А</a:t>
            </a:r>
          </a:p>
        </p:txBody>
      </p:sp>
      <p:pic>
        <p:nvPicPr>
          <p:cNvPr id="3" name="Рисунок 2" descr="1270504293_polza-ot-produktov-2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42852"/>
            <a:ext cx="2857500" cy="20002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1249275408_10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0140" y="214290"/>
            <a:ext cx="2859578" cy="27146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25371761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285992"/>
            <a:ext cx="2928958" cy="2286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petrushka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28992" y="4357694"/>
            <a:ext cx="2571750" cy="22653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iCAWEKX5W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28992" y="214290"/>
            <a:ext cx="2348107" cy="192880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54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43636" y="3714752"/>
            <a:ext cx="2786063" cy="292893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lukzb[1]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313" y="4857750"/>
            <a:ext cx="2928937" cy="18573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3500430" y="2786058"/>
            <a:ext cx="2000250" cy="157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</a:t>
            </a:r>
            <a:r>
              <a:rPr lang="ru-RU" sz="6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endParaRPr lang="ru-RU" sz="6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Рисунок 2" descr="item_4056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2881313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02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4774870"/>
            <a:ext cx="2357454" cy="18624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524318_w640_h640_fasol_struchkovaya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57884" y="2571744"/>
            <a:ext cx="3071804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17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57875" y="191562"/>
            <a:ext cx="3071843" cy="20944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15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4357694"/>
            <a:ext cx="2857519" cy="2270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12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5720" y="2604705"/>
            <a:ext cx="2857520" cy="15386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0_3aeb2_bcc6e227_XL[1]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500430" y="214290"/>
            <a:ext cx="2071688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 descr="beans[1]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929322" y="4714884"/>
            <a:ext cx="2958969" cy="19367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00430" y="2643182"/>
            <a:ext cx="2143140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</a:p>
        </p:txBody>
      </p:sp>
      <p:pic>
        <p:nvPicPr>
          <p:cNvPr id="4" name="Рисунок 3" descr="1270245014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4658140"/>
            <a:ext cx="2500330" cy="19855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image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3" y="142875"/>
            <a:ext cx="3071842" cy="2143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dill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4643446"/>
            <a:ext cx="2965450" cy="2000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smorodina1[1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929322" y="142852"/>
            <a:ext cx="2928939" cy="21431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8e0b98c66fe40361b6e5650d7120d795_big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29323" y="4643438"/>
            <a:ext cx="2928928" cy="2000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799aaacabf99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00438" y="142874"/>
            <a:ext cx="2214570" cy="21333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salmon[1]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312" y="2500313"/>
            <a:ext cx="3000365" cy="18573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 descr="img_37744038_11605_1[1]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929322" y="2500306"/>
            <a:ext cx="2952750" cy="18573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k_sob_large_630_22_11_10_04_55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14356"/>
            <a:ext cx="3143272" cy="2750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photos0-800x600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4071942"/>
            <a:ext cx="3429000" cy="2571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369254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7554" y="214290"/>
            <a:ext cx="238125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10[2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86446" y="714356"/>
            <a:ext cx="3102450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9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0694" y="4071942"/>
            <a:ext cx="3428997" cy="2579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643306" y="2643182"/>
            <a:ext cx="185738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2643182"/>
            <a:ext cx="2000264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</p:txBody>
      </p:sp>
      <p:pic>
        <p:nvPicPr>
          <p:cNvPr id="3" name="Рисунок 2" descr="11-45-2b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4000504"/>
            <a:ext cx="2857500" cy="2609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nasyvor[1]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488" y="4500570"/>
            <a:ext cx="2995613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69254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14290"/>
            <a:ext cx="2381250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42207421_1239129215_moloko_big_120[1]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5980593" y="214290"/>
            <a:ext cx="2938467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shop_items_catalog_image9130[1]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4857760"/>
            <a:ext cx="2312988" cy="1749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Users\МАРИНА\Desktop\8717_eggs[1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282" y="2643182"/>
            <a:ext cx="2428892" cy="1928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МАРИНА\Desktop\628_medium[1]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43240" y="285728"/>
            <a:ext cx="2143125" cy="2246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2214554"/>
            <a:ext cx="221457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РР</a:t>
            </a:r>
            <a:endParaRPr lang="ru-RU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297172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357562"/>
            <a:ext cx="3000375" cy="3286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0_3aeb2_bcc6e227_XL[1]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3357562"/>
            <a:ext cx="2825750" cy="3254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8812010-02-1264263097[1]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1988480">
            <a:off x="359567" y="641061"/>
            <a:ext cx="2952856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[4]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7350725">
            <a:off x="6307766" y="236901"/>
            <a:ext cx="2125662" cy="285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МАРИНА\Desktop\get_img[1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16" y="214290"/>
            <a:ext cx="2667000" cy="1944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369254[1]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28992" y="4500570"/>
            <a:ext cx="238125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oki_sdoroviya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uroki_sdoroviya</Template>
  <TotalTime>100</TotalTime>
  <Words>99</Words>
  <Application>Microsoft Office PowerPoint</Application>
  <PresentationFormat>Экран (4:3)</PresentationFormat>
  <Paragraphs>37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uroki_sdoroviya</vt:lpstr>
      <vt:lpstr>Слайд 1</vt:lpstr>
      <vt:lpstr>Слайд 2</vt:lpstr>
      <vt:lpstr>Никогда не унываю, И улыбка на лице, Потому что принимаю Витамины А, В, С.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Эти правила, дружок, Ты запомни на зубок. Будешь ты тогда здоров, И без всяких докторов!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Твои первые уроки здоровья</dc:title>
  <dc:subject>Где живут витамины?</dc:subject>
  <dc:creator>Лаптева С. В.</dc:creator>
  <cp:lastModifiedBy>kroz</cp:lastModifiedBy>
  <cp:revision>25</cp:revision>
  <dcterms:created xsi:type="dcterms:W3CDTF">2011-03-12T08:00:01Z</dcterms:created>
  <dcterms:modified xsi:type="dcterms:W3CDTF">2011-06-15T18:28:07Z</dcterms:modified>
</cp:coreProperties>
</file>