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5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2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7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0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3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4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2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4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5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9783-5FF6-4382-AE29-2F78B3484DD5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E2C1-3EB1-423D-BACA-F52085E9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5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rknig.com/2009/11/02/gimnastika-dlya-glaz.html" TargetMode="External"/><Relationship Id="rId2" Type="http://schemas.openxmlformats.org/officeDocument/2006/relationships/hyperlink" Target="https://ru.wikipedia.org/wiki/%D6%E8%E3%F3%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ectivebooks.ru/book/4906081/" TargetMode="External"/><Relationship Id="rId5" Type="http://schemas.openxmlformats.org/officeDocument/2006/relationships/hyperlink" Target="http://school73izh.ucoz.ru/news/skachat_knigu_kak_sokhranit_slukh_taras_procenko/2014-03-05-286" TargetMode="External"/><Relationship Id="rId4" Type="http://schemas.openxmlformats.org/officeDocument/2006/relationships/hyperlink" Target="http://mirknig.com/2012/03/23/pitanie-shkolnik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Здравствуйте!</a:t>
            </a:r>
            <a:endParaRPr lang="ru-RU" sz="9600" dirty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анкетирования: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Завтракаешь ли ты утром?  </a:t>
            </a:r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dirty="0" smtClean="0"/>
              <a:t>Да </a:t>
            </a:r>
            <a:r>
              <a:rPr lang="ru-RU" dirty="0"/>
              <a:t>– 24,           </a:t>
            </a:r>
            <a:r>
              <a:rPr lang="ru-RU" dirty="0" smtClean="0"/>
              <a:t>Нет </a:t>
            </a:r>
            <a:r>
              <a:rPr lang="ru-RU" dirty="0"/>
              <a:t>– 1,          </a:t>
            </a:r>
            <a:r>
              <a:rPr lang="ru-RU" dirty="0" smtClean="0"/>
              <a:t>иногда </a:t>
            </a:r>
            <a:r>
              <a:rPr lang="ru-RU" dirty="0"/>
              <a:t>– 8</a:t>
            </a:r>
          </a:p>
          <a:p>
            <a:pPr marL="0" indent="0">
              <a:buNone/>
            </a:pPr>
            <a:r>
              <a:rPr lang="ru-RU" b="1" dirty="0"/>
              <a:t>2. Ты обедаешь в одно и то же время?  </a:t>
            </a:r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dirty="0" smtClean="0"/>
              <a:t>Да </a:t>
            </a:r>
            <a:r>
              <a:rPr lang="ru-RU" dirty="0"/>
              <a:t>– 11,         </a:t>
            </a:r>
            <a:r>
              <a:rPr lang="ru-RU" dirty="0" smtClean="0"/>
              <a:t>Нет </a:t>
            </a:r>
            <a:r>
              <a:rPr lang="ru-RU" dirty="0"/>
              <a:t>– 5,          </a:t>
            </a:r>
            <a:r>
              <a:rPr lang="ru-RU" dirty="0" smtClean="0"/>
              <a:t>Не всегда– </a:t>
            </a:r>
            <a:r>
              <a:rPr lang="ru-RU" dirty="0"/>
              <a:t>17</a:t>
            </a:r>
          </a:p>
          <a:p>
            <a:pPr marL="0" indent="0">
              <a:buNone/>
            </a:pPr>
            <a:r>
              <a:rPr lang="ru-RU" b="1" dirty="0"/>
              <a:t>3. В какое время ты </a:t>
            </a:r>
            <a:r>
              <a:rPr lang="ru-RU" b="1" dirty="0" smtClean="0"/>
              <a:t>ужинаешь?</a:t>
            </a:r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20 </a:t>
            </a:r>
            <a:r>
              <a:rPr lang="ru-RU" dirty="0" smtClean="0"/>
              <a:t>часов </a:t>
            </a:r>
            <a:r>
              <a:rPr lang="ru-RU" dirty="0"/>
              <a:t>- 21, </a:t>
            </a:r>
            <a:r>
              <a:rPr lang="ru-RU" dirty="0" smtClean="0"/>
              <a:t>до </a:t>
            </a:r>
            <a:r>
              <a:rPr lang="ru-RU" dirty="0"/>
              <a:t>21 </a:t>
            </a:r>
            <a:r>
              <a:rPr lang="ru-RU" dirty="0" smtClean="0"/>
              <a:t>часа </a:t>
            </a:r>
            <a:r>
              <a:rPr lang="ru-RU" dirty="0"/>
              <a:t>- 9, </a:t>
            </a:r>
            <a:r>
              <a:rPr lang="ru-RU" dirty="0" smtClean="0"/>
              <a:t>после </a:t>
            </a:r>
            <a:r>
              <a:rPr lang="ru-RU" dirty="0"/>
              <a:t>22 </a:t>
            </a:r>
            <a:r>
              <a:rPr lang="ru-RU" dirty="0" smtClean="0"/>
              <a:t>часов </a:t>
            </a:r>
            <a:r>
              <a:rPr lang="ru-RU" dirty="0"/>
              <a:t>– 3</a:t>
            </a:r>
          </a:p>
          <a:p>
            <a:pPr marL="0" indent="0">
              <a:buNone/>
            </a:pPr>
            <a:r>
              <a:rPr lang="ru-RU" b="1" dirty="0"/>
              <a:t>4. В какое время ты ложишься спать?</a:t>
            </a:r>
          </a:p>
          <a:p>
            <a:pPr marL="0" indent="0">
              <a:buNone/>
            </a:pPr>
            <a:r>
              <a:rPr lang="ru-RU" dirty="0"/>
              <a:t>В 21 </a:t>
            </a:r>
            <a:r>
              <a:rPr lang="ru-RU" dirty="0" smtClean="0"/>
              <a:t>час </a:t>
            </a:r>
            <a:r>
              <a:rPr lang="ru-RU" dirty="0"/>
              <a:t>- 4,     </a:t>
            </a:r>
            <a:r>
              <a:rPr lang="ru-RU" dirty="0" smtClean="0"/>
              <a:t>В </a:t>
            </a:r>
            <a:r>
              <a:rPr lang="ru-RU" dirty="0"/>
              <a:t>22 </a:t>
            </a:r>
            <a:r>
              <a:rPr lang="ru-RU" dirty="0" smtClean="0"/>
              <a:t>часа </a:t>
            </a:r>
            <a:r>
              <a:rPr lang="ru-RU" dirty="0"/>
              <a:t>– 16, </a:t>
            </a:r>
            <a:r>
              <a:rPr lang="ru-RU" dirty="0" smtClean="0"/>
              <a:t>позже </a:t>
            </a:r>
            <a:r>
              <a:rPr lang="ru-RU" dirty="0"/>
              <a:t>22 </a:t>
            </a:r>
            <a:r>
              <a:rPr lang="ru-RU" dirty="0" smtClean="0"/>
              <a:t>часов – </a:t>
            </a:r>
            <a:r>
              <a:rPr lang="ru-RU" dirty="0"/>
              <a:t>13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48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Будьте  здоровы!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93096"/>
            <a:ext cx="8298122" cy="708279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45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Информационные ресурсы: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76064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images.yandex.ru›</a:t>
            </a:r>
            <a:r>
              <a:rPr lang="ru-RU" dirty="0"/>
              <a:t>природа фото</a:t>
            </a:r>
          </a:p>
          <a:p>
            <a:r>
              <a:rPr lang="en-US" u="sng" dirty="0">
                <a:hlinkClick r:id="rId2"/>
              </a:rPr>
              <a:t>https://ru.wikipedia.org/wiki/%D6%E8%E3%F3%ED</a:t>
            </a:r>
            <a:endParaRPr lang="ru-RU" dirty="0"/>
          </a:p>
          <a:p>
            <a:r>
              <a:rPr lang="ru-RU" dirty="0" err="1"/>
              <a:t>Сюи</a:t>
            </a:r>
            <a:r>
              <a:rPr lang="ru-RU" dirty="0"/>
              <a:t> </a:t>
            </a:r>
            <a:r>
              <a:rPr lang="ru-RU" dirty="0" err="1"/>
              <a:t>Минтан</a:t>
            </a:r>
            <a:r>
              <a:rPr lang="ru-RU" dirty="0"/>
              <a:t>, Тамара Мартынова. </a:t>
            </a:r>
            <a:r>
              <a:rPr lang="ru-RU" dirty="0" err="1"/>
              <a:t>Чжун</a:t>
            </a:r>
            <a:r>
              <a:rPr lang="ru-RU" dirty="0"/>
              <a:t> Юань </a:t>
            </a:r>
            <a:r>
              <a:rPr lang="ru-RU" dirty="0" err="1"/>
              <a:t>цигун</a:t>
            </a:r>
            <a:r>
              <a:rPr lang="ru-RU" dirty="0"/>
              <a:t>. Первая ступень. Ганга, Да-Ю. 2013.</a:t>
            </a:r>
          </a:p>
          <a:p>
            <a:r>
              <a:rPr lang="ru-RU" u="sng" dirty="0">
                <a:hlinkClick r:id="rId3"/>
              </a:rPr>
              <a:t>http://mirknig.com/2009/11/02/gimnastika-dlya-glaz.html</a:t>
            </a:r>
            <a:endParaRPr lang="ru-RU" dirty="0"/>
          </a:p>
          <a:p>
            <a:r>
              <a:rPr lang="ru-RU" dirty="0" err="1"/>
              <a:t>Демирчоглян</a:t>
            </a:r>
            <a:r>
              <a:rPr lang="ru-RU" dirty="0"/>
              <a:t> Г.Г., </a:t>
            </a:r>
            <a:r>
              <a:rPr lang="ru-RU" dirty="0" err="1"/>
              <a:t>Янкулин</a:t>
            </a:r>
            <a:r>
              <a:rPr lang="ru-RU" dirty="0"/>
              <a:t> В.И. Гимнастика для глаз. Физкультура и спорт, Москва. 1988.</a:t>
            </a:r>
          </a:p>
          <a:p>
            <a:r>
              <a:rPr lang="ru-RU" u="sng" dirty="0">
                <a:hlinkClick r:id="rId4"/>
              </a:rPr>
              <a:t>http://mirknig.com/2012/03/23/pitanie-shkolnika.html</a:t>
            </a:r>
            <a:endParaRPr lang="ru-RU" dirty="0"/>
          </a:p>
          <a:p>
            <a:r>
              <a:rPr lang="ru-RU" dirty="0"/>
              <a:t>Питание школьника. Амфора. 2012.</a:t>
            </a:r>
          </a:p>
          <a:p>
            <a:r>
              <a:rPr lang="ru-RU" u="sng" dirty="0">
                <a:hlinkClick r:id="rId5"/>
              </a:rPr>
              <a:t>http://school73izh.ucoz.ru/news/skachat_knigu_kak_sokhranit_slukh_taras_procenko/2014-03-05-286</a:t>
            </a:r>
            <a:endParaRPr lang="ru-RU" dirty="0"/>
          </a:p>
          <a:p>
            <a:r>
              <a:rPr lang="ru-RU" dirty="0"/>
              <a:t>Проценко Тарас Анатольевич. Как сохранить слух. АСТ-Пресс, 2006 г.</a:t>
            </a:r>
          </a:p>
          <a:p>
            <a:r>
              <a:rPr lang="ru-RU" u="sng" dirty="0">
                <a:hlinkClick r:id="rId6"/>
              </a:rPr>
              <a:t>http://detectivebooks.ru/book/4906081/</a:t>
            </a:r>
            <a:endParaRPr lang="ru-RU" dirty="0"/>
          </a:p>
          <a:p>
            <a:r>
              <a:rPr lang="ru-RU" dirty="0"/>
              <a:t>Мельников Илья - Рациональное питание детей школьного возраста. </a:t>
            </a:r>
          </a:p>
          <a:p>
            <a:r>
              <a:rPr lang="ru-RU" dirty="0"/>
              <a:t>Л.А. Обухова, Н.А. </a:t>
            </a:r>
            <a:r>
              <a:rPr lang="ru-RU" dirty="0" err="1"/>
              <a:t>Лемяскина</a:t>
            </a:r>
            <a:r>
              <a:rPr lang="ru-RU" dirty="0"/>
              <a:t>. Тридцать уроков здоровья для </a:t>
            </a:r>
            <a:r>
              <a:rPr lang="ru-RU" dirty="0" err="1"/>
              <a:t>первокласников</a:t>
            </a:r>
            <a:r>
              <a:rPr lang="ru-RU" dirty="0"/>
              <a:t>. Методическое пособие. Сфера. М. 2003.</a:t>
            </a:r>
          </a:p>
          <a:p>
            <a:r>
              <a:rPr lang="ru-RU" dirty="0"/>
              <a:t>Виноградова Н.Ф. Окружающий мир: Учеб. для 2-го класса четырехлетней начальной школы. М., 1995.</a:t>
            </a:r>
          </a:p>
          <a:p>
            <a:r>
              <a:rPr lang="ru-RU" dirty="0"/>
              <a:t>Зайцев Г.К. Уроки Айболита. СПб., 1997.</a:t>
            </a:r>
          </a:p>
          <a:p>
            <a:r>
              <a:rPr lang="ru-RU" dirty="0"/>
              <a:t>Зайцев Г.К. Уроки </a:t>
            </a:r>
            <a:r>
              <a:rPr lang="ru-RU" dirty="0" err="1"/>
              <a:t>Мойдодыра</a:t>
            </a:r>
            <a:r>
              <a:rPr lang="ru-RU" dirty="0"/>
              <a:t>. СПб., 1996.</a:t>
            </a:r>
          </a:p>
          <a:p>
            <a:r>
              <a:rPr lang="ru-RU" dirty="0"/>
              <a:t>Зайцев Г.К. Школьная </a:t>
            </a:r>
            <a:r>
              <a:rPr lang="ru-RU" dirty="0" err="1"/>
              <a:t>валеология</a:t>
            </a:r>
            <a:r>
              <a:rPr lang="ru-RU" dirty="0"/>
              <a:t>: научное обоснование и программное обеспечение. СПб., 1997.</a:t>
            </a:r>
          </a:p>
          <a:p>
            <a:r>
              <a:rPr lang="ru-RU" dirty="0"/>
              <a:t>Зайцев Г.К. Твои первые уроки здоровья. 1995.</a:t>
            </a:r>
          </a:p>
          <a:p>
            <a:r>
              <a:rPr lang="ru-RU" dirty="0"/>
              <a:t>Лазарев М.Л. Здравствуй! Программа формирования здоровья детей дошкольного возраста: Руководство для воспитателей дошкольных образовательных учреждений. М., 1997.</a:t>
            </a:r>
          </a:p>
          <a:p>
            <a:r>
              <a:rPr lang="ru-RU" dirty="0" err="1"/>
              <a:t>Латохина</a:t>
            </a:r>
            <a:r>
              <a:rPr lang="ru-RU" dirty="0"/>
              <a:t> Л.И. Творим здоровье души и тела. СПб., 1997.</a:t>
            </a:r>
          </a:p>
          <a:p>
            <a:r>
              <a:rPr lang="ru-RU" dirty="0"/>
              <a:t>Ослепительная улыбка на всю жизнь: Методическое пособие по гигиене полости рта для начальной школы / Под ред. Г.М. Королева. М., 1996.</a:t>
            </a:r>
          </a:p>
          <a:p>
            <a:r>
              <a:rPr lang="ru-RU" dirty="0"/>
              <a:t>Физкультура для всей семьи / Сост. Т.В. Козлова, Т.А. Рябухина. М., 1989.</a:t>
            </a:r>
          </a:p>
          <a:p>
            <a:r>
              <a:rPr lang="ru-RU" dirty="0"/>
              <a:t>Энциклопедический словарь юного биолога / Сост. М.Е. </a:t>
            </a:r>
            <a:r>
              <a:rPr lang="ru-RU" dirty="0" err="1"/>
              <a:t>Аспиз</a:t>
            </a:r>
            <a:r>
              <a:rPr lang="ru-RU" dirty="0"/>
              <a:t>. М., 1986.</a:t>
            </a:r>
          </a:p>
          <a:p>
            <a:r>
              <a:rPr lang="ru-RU" dirty="0"/>
              <a:t>И. Энциклопедический словарь юного спортсмена / Сост. И.Ю. Со-</a:t>
            </a:r>
            <a:r>
              <a:rPr lang="ru-RU" dirty="0" err="1"/>
              <a:t>сновский</a:t>
            </a:r>
            <a:r>
              <a:rPr lang="ru-RU" dirty="0"/>
              <a:t>, А.М. Чайковский. М., 1980.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43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784976" cy="150018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Крепкий, могучий, как дуб.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4106"/>
            <a:ext cx="6624736" cy="441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74" y="260648"/>
            <a:ext cx="8784976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Стройный как кипарис.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5170"/>
            <a:ext cx="6408712" cy="39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968"/>
            <a:ext cx="422653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61626"/>
            <a:ext cx="3096374" cy="3096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357">
            <a:off x="577332" y="3590685"/>
            <a:ext cx="3979692" cy="2988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03331"/>
            <a:ext cx="3528422" cy="2646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854" y="19472"/>
            <a:ext cx="8856984" cy="110998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Franklin Gothic Demi" panose="020B0703020102020204" pitchFamily="34" charset="0"/>
              </a:rPr>
              <a:t>Здоровье надо беречь</a:t>
            </a:r>
            <a:endParaRPr lang="ru-RU" sz="60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01" y="2492896"/>
            <a:ext cx="9036496" cy="1143000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C00000"/>
                </a:solidFill>
                <a:latin typeface="Academy Italic" pitchFamily="2" charset="0"/>
              </a:rPr>
              <a:t>Как </a:t>
            </a:r>
            <a:br>
              <a:rPr lang="ru-RU" sz="13800" dirty="0" smtClean="0">
                <a:solidFill>
                  <a:srgbClr val="C00000"/>
                </a:solidFill>
                <a:latin typeface="Academy Italic" pitchFamily="2" charset="0"/>
              </a:rPr>
            </a:br>
            <a:r>
              <a:rPr lang="ru-RU" sz="13800" dirty="0" smtClean="0">
                <a:solidFill>
                  <a:srgbClr val="C00000"/>
                </a:solidFill>
                <a:latin typeface="Academy Italic" pitchFamily="2" charset="0"/>
              </a:rPr>
              <a:t>сберечь </a:t>
            </a:r>
            <a:br>
              <a:rPr lang="ru-RU" sz="13800" dirty="0" smtClean="0">
                <a:solidFill>
                  <a:srgbClr val="C00000"/>
                </a:solidFill>
                <a:latin typeface="Academy Italic" pitchFamily="2" charset="0"/>
              </a:rPr>
            </a:br>
            <a:r>
              <a:rPr lang="ru-RU" sz="13800" dirty="0" smtClean="0">
                <a:solidFill>
                  <a:srgbClr val="C00000"/>
                </a:solidFill>
                <a:latin typeface="Academy Italic" pitchFamily="2" charset="0"/>
              </a:rPr>
              <a:t>здоровье?</a:t>
            </a:r>
            <a:endParaRPr lang="ru-RU" sz="13800" dirty="0">
              <a:solidFill>
                <a:srgbClr val="C00000"/>
              </a:solidFill>
              <a:latin typeface="Academy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8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B050"/>
                </a:solidFill>
              </a:rPr>
              <a:t>Результаты анкетирования:</a:t>
            </a:r>
            <a:br>
              <a:rPr lang="ru-RU" sz="5300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4116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Хорошее </a:t>
            </a:r>
            <a:r>
              <a:rPr lang="ru-RU" sz="2000" b="1" dirty="0"/>
              <a:t>ли у тебя зрение?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да </a:t>
            </a:r>
            <a:r>
              <a:rPr lang="ru-RU" sz="2000" dirty="0"/>
              <a:t>– 24, </a:t>
            </a:r>
            <a:r>
              <a:rPr lang="ru-RU" sz="2000" dirty="0" smtClean="0"/>
              <a:t>  нет </a:t>
            </a:r>
            <a:r>
              <a:rPr lang="ru-RU" sz="2000" dirty="0"/>
              <a:t>– 3, </a:t>
            </a:r>
            <a:r>
              <a:rPr lang="ru-RU" sz="2000" dirty="0" smtClean="0"/>
              <a:t>  не </a:t>
            </a:r>
            <a:r>
              <a:rPr lang="ru-RU" sz="2000" dirty="0"/>
              <a:t>очень – 6</a:t>
            </a:r>
          </a:p>
          <a:p>
            <a:pPr marL="0" indent="0">
              <a:buNone/>
            </a:pPr>
            <a:r>
              <a:rPr lang="ru-RU" sz="2000" b="1" dirty="0"/>
              <a:t>2. Носишь ли ты очки?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да </a:t>
            </a:r>
            <a:r>
              <a:rPr lang="ru-RU" sz="2000" dirty="0"/>
              <a:t>- 8</a:t>
            </a:r>
          </a:p>
          <a:p>
            <a:pPr marL="0" indent="0">
              <a:buNone/>
            </a:pPr>
            <a:r>
              <a:rPr lang="ru-RU" sz="2000" b="1" dirty="0"/>
              <a:t>3. Сколько времени ты проводишь за компьютером? </a:t>
            </a:r>
          </a:p>
          <a:p>
            <a:pPr marL="0" indent="0">
              <a:buNone/>
            </a:pPr>
            <a:r>
              <a:rPr lang="ru-RU" sz="2000" dirty="0" smtClean="0"/>
              <a:t>		до </a:t>
            </a:r>
            <a:r>
              <a:rPr lang="ru-RU" sz="2000" dirty="0"/>
              <a:t>30 мин. – 22, </a:t>
            </a:r>
            <a:r>
              <a:rPr lang="ru-RU" sz="2000" dirty="0" smtClean="0"/>
              <a:t>   1 </a:t>
            </a:r>
            <a:r>
              <a:rPr lang="ru-RU" sz="2000" dirty="0"/>
              <a:t>час – 5, </a:t>
            </a:r>
            <a:r>
              <a:rPr lang="ru-RU" sz="2000" dirty="0" smtClean="0"/>
              <a:t>     4 </a:t>
            </a:r>
            <a:r>
              <a:rPr lang="ru-RU" sz="2000" dirty="0"/>
              <a:t>часа – 2, </a:t>
            </a:r>
            <a:r>
              <a:rPr lang="ru-RU" sz="2000" dirty="0" smtClean="0"/>
              <a:t>     8-12 </a:t>
            </a:r>
            <a:r>
              <a:rPr lang="ru-RU" sz="2000" dirty="0"/>
              <a:t>часов - 4</a:t>
            </a:r>
          </a:p>
          <a:p>
            <a:pPr marL="0" indent="0">
              <a:buNone/>
            </a:pPr>
            <a:r>
              <a:rPr lang="ru-RU" sz="2000" b="1" dirty="0"/>
              <a:t>4. Есть ли на рабочем столе у тебя дома настольная  лампа? 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да </a:t>
            </a:r>
            <a:r>
              <a:rPr lang="ru-RU" sz="2000" dirty="0"/>
              <a:t>– 31, </a:t>
            </a:r>
            <a:r>
              <a:rPr lang="ru-RU" sz="2000" dirty="0" smtClean="0"/>
              <a:t>   нет </a:t>
            </a:r>
            <a:r>
              <a:rPr lang="ru-RU" sz="2000" dirty="0"/>
              <a:t>- 2</a:t>
            </a:r>
          </a:p>
          <a:p>
            <a:pPr marL="0" indent="0">
              <a:buNone/>
            </a:pPr>
            <a:r>
              <a:rPr lang="ru-RU" sz="2000" b="1" dirty="0"/>
              <a:t>5. </a:t>
            </a:r>
            <a:r>
              <a:rPr lang="ru-RU" sz="2000" b="1" dirty="0" smtClean="0"/>
              <a:t> Делаешь </a:t>
            </a:r>
            <a:r>
              <a:rPr lang="ru-RU" sz="2000" b="1" dirty="0"/>
              <a:t>ли ты ежедневно  гимнастику для глаз? 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да- </a:t>
            </a:r>
            <a:r>
              <a:rPr lang="ru-RU" sz="2000" dirty="0"/>
              <a:t>9, </a:t>
            </a:r>
            <a:r>
              <a:rPr lang="ru-RU" sz="2000" dirty="0" smtClean="0"/>
              <a:t>   нет </a:t>
            </a:r>
            <a:r>
              <a:rPr lang="ru-RU" sz="2000" dirty="0"/>
              <a:t>– 17, </a:t>
            </a:r>
            <a:r>
              <a:rPr lang="ru-RU" sz="2000" dirty="0" smtClean="0"/>
              <a:t>    иногда </a:t>
            </a:r>
            <a:r>
              <a:rPr lang="ru-RU" sz="2000" dirty="0"/>
              <a:t>- 7</a:t>
            </a:r>
          </a:p>
          <a:p>
            <a:pPr marL="0" indent="0">
              <a:buNone/>
            </a:pPr>
            <a:r>
              <a:rPr lang="ru-RU" sz="2000" b="1" dirty="0"/>
              <a:t>6. Кто такой офтальмолог? 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знают </a:t>
            </a:r>
            <a:r>
              <a:rPr lang="ru-RU" sz="2000" dirty="0"/>
              <a:t>– 13, </a:t>
            </a:r>
            <a:r>
              <a:rPr lang="ru-RU" sz="2000" dirty="0" smtClean="0"/>
              <a:t>     не </a:t>
            </a:r>
            <a:r>
              <a:rPr lang="ru-RU" sz="2000" dirty="0"/>
              <a:t>знают – 20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856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07288" cy="92211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Результаты анкетирования: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Слушаешь </a:t>
            </a:r>
            <a:r>
              <a:rPr lang="ru-RU" b="1" dirty="0"/>
              <a:t>ли ты музыку в наушниках?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	Да </a:t>
            </a:r>
            <a:r>
              <a:rPr lang="ru-RU" dirty="0"/>
              <a:t>– 13</a:t>
            </a:r>
            <a:r>
              <a:rPr lang="ru-RU" dirty="0" smtClean="0"/>
              <a:t>,   </a:t>
            </a:r>
            <a:r>
              <a:rPr lang="ru-RU" dirty="0"/>
              <a:t>Нет – 4, </a:t>
            </a:r>
            <a:r>
              <a:rPr lang="ru-RU" dirty="0" smtClean="0"/>
              <a:t>   Иногда </a:t>
            </a:r>
            <a:r>
              <a:rPr lang="ru-RU" dirty="0"/>
              <a:t>– 15</a:t>
            </a:r>
          </a:p>
          <a:p>
            <a:pPr marL="0" indent="0">
              <a:buNone/>
            </a:pPr>
            <a:r>
              <a:rPr lang="ru-RU" b="1" dirty="0"/>
              <a:t>2. Как часто ты говоришь по телефону в течение дня?</a:t>
            </a:r>
          </a:p>
          <a:p>
            <a:pPr marL="0" indent="0">
              <a:buNone/>
            </a:pPr>
            <a:r>
              <a:rPr lang="ru-RU" dirty="0" smtClean="0"/>
              <a:t>	1-5 </a:t>
            </a:r>
            <a:r>
              <a:rPr lang="ru-RU" dirty="0"/>
              <a:t>раз – 18,  </a:t>
            </a:r>
            <a:r>
              <a:rPr lang="ru-RU" dirty="0" smtClean="0"/>
              <a:t>  5-10 </a:t>
            </a:r>
            <a:r>
              <a:rPr lang="ru-RU" dirty="0"/>
              <a:t>раз – 9, </a:t>
            </a:r>
            <a:r>
              <a:rPr lang="ru-RU" dirty="0" smtClean="0"/>
              <a:t>  </a:t>
            </a:r>
            <a:r>
              <a:rPr lang="ru-RU" dirty="0"/>
              <a:t>более 10 раз – 10</a:t>
            </a:r>
          </a:p>
          <a:p>
            <a:pPr marL="0" indent="0">
              <a:buNone/>
            </a:pPr>
            <a:r>
              <a:rPr lang="ru-RU" b="1" dirty="0"/>
              <a:t>3. Любишь ли ты громко слушать музыку? 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	Да </a:t>
            </a:r>
            <a:r>
              <a:rPr lang="ru-RU" dirty="0"/>
              <a:t>– 13, </a:t>
            </a:r>
            <a:r>
              <a:rPr lang="ru-RU" dirty="0" smtClean="0"/>
              <a:t>    нет </a:t>
            </a:r>
            <a:r>
              <a:rPr lang="ru-RU" dirty="0"/>
              <a:t>– 10, </a:t>
            </a:r>
            <a:r>
              <a:rPr lang="ru-RU" dirty="0" smtClean="0"/>
              <a:t>    иногда </a:t>
            </a:r>
            <a:r>
              <a:rPr lang="ru-RU" dirty="0"/>
              <a:t>– 9</a:t>
            </a:r>
          </a:p>
          <a:p>
            <a:pPr marL="0" indent="0">
              <a:buNone/>
            </a:pPr>
            <a:r>
              <a:rPr lang="ru-RU" b="1" dirty="0"/>
              <a:t>4. Часто ли ты повышаешь голос?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	Да </a:t>
            </a:r>
            <a:r>
              <a:rPr lang="ru-RU" dirty="0"/>
              <a:t>-9, </a:t>
            </a:r>
            <a:r>
              <a:rPr lang="ru-RU" dirty="0" smtClean="0"/>
              <a:t>   нет </a:t>
            </a:r>
            <a:r>
              <a:rPr lang="ru-RU" dirty="0"/>
              <a:t>– 12, </a:t>
            </a:r>
            <a:r>
              <a:rPr lang="ru-RU" dirty="0" smtClean="0"/>
              <a:t>   иногда </a:t>
            </a:r>
            <a:r>
              <a:rPr lang="ru-RU" dirty="0"/>
              <a:t>-11</a:t>
            </a:r>
          </a:p>
          <a:p>
            <a:pPr marL="0" indent="0">
              <a:buNone/>
            </a:pPr>
            <a:r>
              <a:rPr lang="ru-RU" b="1" dirty="0"/>
              <a:t>5. Встречаешься ли ты с раздражающими звуками в течение дня?</a:t>
            </a:r>
          </a:p>
          <a:p>
            <a:pPr marL="0" indent="0">
              <a:buNone/>
            </a:pPr>
            <a:r>
              <a:rPr lang="ru-RU" dirty="0" smtClean="0"/>
              <a:t>	Да </a:t>
            </a:r>
            <a:r>
              <a:rPr lang="ru-RU" dirty="0"/>
              <a:t>– 14, </a:t>
            </a:r>
            <a:r>
              <a:rPr lang="ru-RU" dirty="0" smtClean="0"/>
              <a:t>    нет </a:t>
            </a:r>
            <a:r>
              <a:rPr lang="ru-RU" dirty="0"/>
              <a:t>– 8, </a:t>
            </a:r>
            <a:r>
              <a:rPr lang="ru-RU" dirty="0" smtClean="0"/>
              <a:t>    иногда </a:t>
            </a:r>
            <a:r>
              <a:rPr lang="ru-RU" dirty="0"/>
              <a:t>- 10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41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Результаты анкетирования: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Нужно ли заниматься утренней гимнастикой?   </a:t>
            </a:r>
            <a:r>
              <a:rPr lang="ru-RU" dirty="0" smtClean="0"/>
              <a:t>	Да </a:t>
            </a:r>
            <a:r>
              <a:rPr lang="ru-RU" dirty="0"/>
              <a:t>– 30, нет – 2</a:t>
            </a:r>
          </a:p>
          <a:p>
            <a:pPr marL="0" indent="0">
              <a:buNone/>
            </a:pPr>
            <a:r>
              <a:rPr lang="ru-RU" b="1" dirty="0"/>
              <a:t>2. Делаете ли вы утреннюю зарядку?  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Да </a:t>
            </a:r>
            <a:r>
              <a:rPr lang="ru-RU" dirty="0"/>
              <a:t>– 24, нет – 4, иногда - 4</a:t>
            </a:r>
          </a:p>
          <a:p>
            <a:pPr marL="0" indent="0">
              <a:buNone/>
            </a:pPr>
            <a:r>
              <a:rPr lang="ru-RU" b="1" dirty="0"/>
              <a:t>3. Для чего вы делаете утреннюю зарядку?</a:t>
            </a:r>
          </a:p>
          <a:p>
            <a:pPr marL="0" indent="0">
              <a:buNone/>
            </a:pPr>
            <a:r>
              <a:rPr lang="ru-RU" dirty="0"/>
              <a:t>здоровье – 16, бодрость – 5, сила – 4, не знаю -3,  </a:t>
            </a:r>
          </a:p>
          <a:p>
            <a:pPr marL="0" indent="0">
              <a:buNone/>
            </a:pPr>
            <a:r>
              <a:rPr lang="ru-RU" b="1" dirty="0"/>
              <a:t>4. Как часто вы её делаете?  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Часто </a:t>
            </a:r>
            <a:r>
              <a:rPr lang="ru-RU" dirty="0"/>
              <a:t>– 22, редко – 10</a:t>
            </a:r>
          </a:p>
          <a:p>
            <a:pPr marL="0" indent="0">
              <a:buNone/>
            </a:pPr>
            <a:r>
              <a:rPr lang="ru-RU" b="1" dirty="0"/>
              <a:t>5. Легко  ли вы встаете утром?  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Да </a:t>
            </a:r>
            <a:r>
              <a:rPr lang="ru-RU" dirty="0"/>
              <a:t>– 18, </a:t>
            </a:r>
            <a:r>
              <a:rPr lang="ru-RU" dirty="0" smtClean="0"/>
              <a:t>   нет </a:t>
            </a:r>
            <a:r>
              <a:rPr lang="ru-RU" dirty="0"/>
              <a:t>– 8, </a:t>
            </a:r>
            <a:r>
              <a:rPr lang="ru-RU" dirty="0" smtClean="0"/>
              <a:t>   не </a:t>
            </a:r>
            <a:r>
              <a:rPr lang="ru-RU" dirty="0"/>
              <a:t>очень – 5, </a:t>
            </a:r>
            <a:r>
              <a:rPr lang="ru-RU" dirty="0" smtClean="0"/>
              <a:t>  тяжело </a:t>
            </a:r>
            <a:r>
              <a:rPr lang="ru-RU" dirty="0"/>
              <a:t>– 1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99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29346" cy="5889265"/>
          </a:xfrm>
        </p:spPr>
      </p:pic>
    </p:spTree>
    <p:extLst>
      <p:ext uri="{BB962C8B-B14F-4D97-AF65-F5344CB8AC3E}">
        <p14:creationId xmlns:p14="http://schemas.microsoft.com/office/powerpoint/2010/main" val="591011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356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Здравствуйте!</vt:lpstr>
      <vt:lpstr>Презентация PowerPoint</vt:lpstr>
      <vt:lpstr>Стройный как кипарис.</vt:lpstr>
      <vt:lpstr>Здоровье надо беречь</vt:lpstr>
      <vt:lpstr>Как  сберечь  здоровье?</vt:lpstr>
      <vt:lpstr>Результаты анкетирования: </vt:lpstr>
      <vt:lpstr>Результаты анкетирования: </vt:lpstr>
      <vt:lpstr>Результаты анкетирования: </vt:lpstr>
      <vt:lpstr>Презентация PowerPoint</vt:lpstr>
      <vt:lpstr>Результаты анкетирования: </vt:lpstr>
      <vt:lpstr>Будьте  здоровы!</vt:lpstr>
      <vt:lpstr>Информационные ресурсы: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</dc:title>
  <dc:creator>Павлентий</dc:creator>
  <cp:lastModifiedBy>Павлентий</cp:lastModifiedBy>
  <cp:revision>20</cp:revision>
  <dcterms:created xsi:type="dcterms:W3CDTF">2014-04-13T18:59:14Z</dcterms:created>
  <dcterms:modified xsi:type="dcterms:W3CDTF">2014-09-21T15:41:57Z</dcterms:modified>
</cp:coreProperties>
</file>