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4" r:id="rId3"/>
    <p:sldId id="275" r:id="rId4"/>
    <p:sldId id="276" r:id="rId5"/>
    <p:sldId id="263" r:id="rId6"/>
    <p:sldId id="262" r:id="rId7"/>
    <p:sldId id="256" r:id="rId8"/>
    <p:sldId id="261" r:id="rId9"/>
    <p:sldId id="264" r:id="rId10"/>
    <p:sldId id="266" r:id="rId11"/>
    <p:sldId id="268" r:id="rId12"/>
    <p:sldId id="270" r:id="rId13"/>
    <p:sldId id="271" r:id="rId14"/>
    <p:sldId id="27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79F9FF-4656-430A-B4E7-0E8340F7C0A1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9C264F-1764-4563-9E46-75CEB8C8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9F9FF-4656-430A-B4E7-0E8340F7C0A1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C264F-1764-4563-9E46-75CEB8C8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79F9FF-4656-430A-B4E7-0E8340F7C0A1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9C264F-1764-4563-9E46-75CEB8C8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9F9FF-4656-430A-B4E7-0E8340F7C0A1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C264F-1764-4563-9E46-75CEB8C8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79F9FF-4656-430A-B4E7-0E8340F7C0A1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C9C264F-1764-4563-9E46-75CEB8C8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9F9FF-4656-430A-B4E7-0E8340F7C0A1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C264F-1764-4563-9E46-75CEB8C8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9F9FF-4656-430A-B4E7-0E8340F7C0A1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C264F-1764-4563-9E46-75CEB8C8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9F9FF-4656-430A-B4E7-0E8340F7C0A1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C264F-1764-4563-9E46-75CEB8C8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79F9FF-4656-430A-B4E7-0E8340F7C0A1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C264F-1764-4563-9E46-75CEB8C8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9F9FF-4656-430A-B4E7-0E8340F7C0A1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C264F-1764-4563-9E46-75CEB8C8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9F9FF-4656-430A-B4E7-0E8340F7C0A1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C264F-1764-4563-9E46-75CEB8C896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79F9FF-4656-430A-B4E7-0E8340F7C0A1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C9C264F-1764-4563-9E46-75CEB8C8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52;&#1086;&#1080;%20&#1076;&#1086;&#1082;&#1091;&#1084;&#1077;&#1085;&#1090;&#1099;\Downloads\Detskaya_pesnya_o_druzhbe_-_Druzhba_krepkaya_ne_slomaetsya_(iPlayer.fm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6000" i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«ТЫ МОЙ ДРУГ И Я ТВОЙ ДРУГ»</a:t>
            </a:r>
            <a:endParaRPr lang="ru-RU" sz="6000" i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Рисунок 2" descr="1й слайд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010624">
            <a:off x="460318" y="525326"/>
            <a:ext cx="3850620" cy="2377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0640" y="5072074"/>
            <a:ext cx="3906839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ru-RU" b="1" i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Презентацию подготовила:</a:t>
            </a:r>
          </a:p>
          <a:p>
            <a:pPr algn="r"/>
            <a:r>
              <a:rPr lang="ru-RU" b="1" i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Лепехина Юлия Ивановна</a:t>
            </a:r>
          </a:p>
          <a:p>
            <a:pPr algn="r"/>
            <a:r>
              <a:rPr lang="ru-RU" b="1" i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Воспитатель 2 класса</a:t>
            </a:r>
          </a:p>
          <a:p>
            <a:pPr algn="r"/>
            <a:r>
              <a:rPr lang="ru-RU" b="1" i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КОУ ВО «</a:t>
            </a:r>
            <a:r>
              <a:rPr lang="ru-RU" b="1" i="1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Бутурлиновская</a:t>
            </a:r>
            <a:r>
              <a:rPr lang="ru-RU" b="1" i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r"/>
            <a:r>
              <a:rPr lang="ru-RU" b="1" i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школа – интернат </a:t>
            </a:r>
            <a:r>
              <a:rPr lang="en-US" b="1" i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VIII</a:t>
            </a:r>
            <a:r>
              <a:rPr lang="ru-RU" b="1" i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 вида»</a:t>
            </a:r>
            <a:endParaRPr lang="ru-RU" b="1" i="1" dirty="0">
              <a:ln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Detskaya_pesnya_o_druzhbe_-_Druzhba_krepkaya_ne_slomaetsya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214290"/>
            <a:ext cx="6186284" cy="1500198"/>
          </a:xfrm>
        </p:spPr>
        <p:txBody>
          <a:bodyPr/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Обмен </a:t>
            </a:r>
            <a:br>
              <a:rPr lang="ru-RU" sz="4800" dirty="0" smtClean="0">
                <a:latin typeface="Monotype Corsiva" pitchFamily="66" charset="0"/>
              </a:rPr>
            </a:br>
            <a:r>
              <a:rPr lang="ru-RU" sz="4800" dirty="0" smtClean="0">
                <a:latin typeface="Monotype Corsiva" pitchFamily="66" charset="0"/>
              </a:rPr>
              <a:t>«знаком дружбы»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4" name="Рисунок 3" descr="DSC_91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898895">
            <a:off x="249274" y="2056561"/>
            <a:ext cx="4381175" cy="2909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912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69135">
            <a:off x="4738236" y="3417902"/>
            <a:ext cx="4088357" cy="2715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рлисончик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596" y="285728"/>
            <a:ext cx="1643074" cy="1879369"/>
          </a:xfrm>
          <a:prstGeom prst="rect">
            <a:avLst/>
          </a:prstGeom>
        </p:spPr>
      </p:pic>
      <p:pic>
        <p:nvPicPr>
          <p:cNvPr id="7" name="Рисунок 6" descr="чиполино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00166" y="5123077"/>
            <a:ext cx="1214446" cy="1734923"/>
          </a:xfrm>
          <a:prstGeom prst="rect">
            <a:avLst/>
          </a:prstGeom>
        </p:spPr>
      </p:pic>
      <p:pic>
        <p:nvPicPr>
          <p:cNvPr id="8" name="Рисунок 7" descr="царевна лягушка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227944" y="1714488"/>
            <a:ext cx="1630336" cy="2078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91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14290"/>
            <a:ext cx="4429156" cy="2941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91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9058" y="3357562"/>
            <a:ext cx="5002233" cy="3322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ео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214290"/>
            <a:ext cx="3000396" cy="3034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786190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«Ребята, давайте</a:t>
            </a:r>
          </a:p>
          <a:p>
            <a:r>
              <a:rPr lang="ru-RU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жить    дружно!!!</a:t>
            </a:r>
            <a:endParaRPr lang="ru-RU" sz="2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6215106" cy="1643074"/>
          </a:xfrm>
        </p:spPr>
        <p:txBody>
          <a:bodyPr/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дерево  дружбы!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4" name="Рисунок 3" descr="DSC_91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728" y="1904812"/>
            <a:ext cx="7143800" cy="474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915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571480"/>
            <a:ext cx="8336542" cy="5536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85728"/>
            <a:ext cx="6257722" cy="1785950"/>
          </a:xfrm>
        </p:spPr>
        <p:txBody>
          <a:bodyPr/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Наша медаль за дружелюбие: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4" name="Рисунок 3" descr="медаль за дружелюб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381226"/>
            <a:ext cx="4000528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леопольд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85" y="0"/>
            <a:ext cx="350046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18" y="285728"/>
            <a:ext cx="6357982" cy="5643602"/>
          </a:xfrm>
        </p:spPr>
        <p:txBody>
          <a:bodyPr/>
          <a:lstStyle/>
          <a:p>
            <a:pPr algn="ctr"/>
            <a: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От сердца к сердцу вьется нить –Она прочнее лишь с годами,</a:t>
            </a:r>
            <a:b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Ее ни сжечь, ни разрубить,</a:t>
            </a:r>
            <a:b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Ни взвесить точными весами.</a:t>
            </a:r>
            <a:b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Мы бережно ее храним,</a:t>
            </a:r>
            <a:b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Порой слегка приукрашаем</a:t>
            </a:r>
            <a:b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Воображением своим,</a:t>
            </a:r>
            <a:b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Но держим и не отпускаем.</a:t>
            </a:r>
            <a:b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И стоит имя лишь назвать,</a:t>
            </a:r>
            <a:b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Она тотчас же отзовется,</a:t>
            </a:r>
            <a:b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Чтоб тотчас снова поддержать,</a:t>
            </a:r>
            <a:b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2800" b="0" dirty="0" smtClean="0">
                <a:ln w="5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Ведь нить та Дружбою зовется.</a:t>
            </a:r>
            <a:endParaRPr lang="ru-RU" sz="6600" dirty="0">
              <a:ln w="500">
                <a:solidFill>
                  <a:schemeClr val="accent4">
                    <a:lumMod val="75000"/>
                  </a:schemeClr>
                </a:solidFill>
              </a:ln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дружба навсег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66"/>
            <a:ext cx="2428892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78309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</a:rPr>
              <a:t>Цель: 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 формирование у школьников чувства дружбы,</a:t>
            </a:r>
          </a:p>
          <a:p>
            <a:r>
              <a:rPr lang="ru-RU" sz="2000" i="1" dirty="0" smtClean="0"/>
              <a:t>    товарищества, чуткости по отношению к другим людям;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 развитие внимания, памяти, сообразительности;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 дать представление о понятии «дружба» и о правилах </a:t>
            </a:r>
          </a:p>
          <a:p>
            <a:r>
              <a:rPr lang="ru-RU" sz="2000" i="1" dirty="0" smtClean="0"/>
              <a:t>    поведения с друзьями.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3429000"/>
            <a:ext cx="816922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</a:rPr>
              <a:t>Оборудование: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пословицы;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маски к сказке «Репка» («Репка», «Дед», «Бабка», «Внучка»,</a:t>
            </a:r>
          </a:p>
          <a:p>
            <a:r>
              <a:rPr lang="ru-RU" sz="2000" dirty="0" smtClean="0"/>
              <a:t>   «Жучка», «Кошка», «Мышка»);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картинки сказочных героев;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приготовленные заранее из цветной бумаги ладошки учащихся;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медали.</a:t>
            </a:r>
            <a:endParaRPr lang="ru-RU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7786742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Дружба – это личные бескорыстные взаимоотношения между людьми, основанные на любви, доверии, искренности, взаимных  симпатиях, общих интересах и увлечениях.</a:t>
            </a: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Обязательными признаками дружбы являются взаимность, доверие и терпение. </a:t>
            </a: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Людей, связанных между собой дружбой,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называют друзьями.</a:t>
            </a:r>
            <a:endParaRPr lang="ru-RU" sz="28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215238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Пословицы о дружбе:</a:t>
            </a:r>
          </a:p>
          <a:p>
            <a:pPr algn="ctr"/>
            <a:endParaRPr lang="ru-RU" sz="3600" b="1" u="sng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Не  имей 100  рублей, а  имей 100     </a:t>
            </a:r>
          </a:p>
          <a:p>
            <a:pPr algn="just"/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   друзей!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Друга  ищи,  а  найдёшь  –  береги!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Дружба  не  гриб  -  в  лесу   не   </a:t>
            </a:r>
          </a:p>
          <a:p>
            <a:pPr algn="just"/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   найдёшь!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Дружба,  что  стекло:  сломаешь –  </a:t>
            </a:r>
          </a:p>
          <a:p>
            <a:pPr algn="just"/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   не   починишь!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Нет лучше дружка,  чем  родная  </a:t>
            </a:r>
          </a:p>
          <a:p>
            <a:pPr algn="just"/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    матушка!</a:t>
            </a:r>
            <a:endParaRPr lang="ru-RU" sz="28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91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2976" y="1357298"/>
            <a:ext cx="728667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Благодаря дружбе  и общим усилиям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вытянули репку!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91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6314" y="214290"/>
            <a:ext cx="4171776" cy="2861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91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214290"/>
            <a:ext cx="4286280" cy="2944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911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974662">
            <a:off x="195184" y="3548979"/>
            <a:ext cx="4176225" cy="296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912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26978">
            <a:off x="4642444" y="3452743"/>
            <a:ext cx="4297272" cy="312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142852"/>
            <a:ext cx="6286544" cy="1428760"/>
          </a:xfrm>
        </p:spPr>
        <p:txBody>
          <a:bodyPr/>
          <a:lstStyle/>
          <a:p>
            <a:pPr algn="ctr"/>
            <a:r>
              <a:rPr lang="ru-RU" sz="4800" dirty="0" smtClean="0"/>
              <a:t>Помогите найти своих друзей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1571612"/>
            <a:ext cx="5114778" cy="57150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Игра</a:t>
            </a:r>
            <a:r>
              <a:rPr lang="ru-RU" sz="24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: «Кто с кем дружит?</a:t>
            </a:r>
            <a:endParaRPr lang="ru-RU" sz="24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4" name="Рисунок 3" descr="7  гномов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357166"/>
            <a:ext cx="2857520" cy="217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елоснежк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4942" y="4339834"/>
            <a:ext cx="3405190" cy="2339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буратино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58082" y="2071677"/>
            <a:ext cx="1371602" cy="2110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вини пух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4214818"/>
            <a:ext cx="1757508" cy="233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мальвин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0" y="2786058"/>
            <a:ext cx="2643206" cy="389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пяточок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786314" y="2071678"/>
            <a:ext cx="21431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ебурашк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54561" y="3786190"/>
            <a:ext cx="3489439" cy="270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щен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357166"/>
            <a:ext cx="2287748" cy="277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ena-krokodi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214290"/>
            <a:ext cx="225027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отенок гав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86050" y="3929066"/>
            <a:ext cx="2857520" cy="2460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арлсон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4282" y="3857628"/>
            <a:ext cx="2428868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малыш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050" y="285728"/>
            <a:ext cx="371477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214290"/>
            <a:ext cx="5686218" cy="1609716"/>
          </a:xfrm>
        </p:spPr>
        <p:txBody>
          <a:bodyPr/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С кем мы можем дружить?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4" name="Рисунок 3" descr="дружба с собакой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617622">
            <a:off x="300254" y="1466421"/>
            <a:ext cx="4208912" cy="2735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ружба с учителем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175554">
            <a:off x="5036619" y="2142354"/>
            <a:ext cx="3816952" cy="2391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ружба с родителями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5984" y="4286255"/>
            <a:ext cx="3786214" cy="2451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2|1.9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280</TotalTime>
  <Words>246</Words>
  <Application>Microsoft Office PowerPoint</Application>
  <PresentationFormat>Экран (4:3)</PresentationFormat>
  <Paragraphs>47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«ТЫ МОЙ ДРУГ И Я ТВОЙ ДРУГ»</vt:lpstr>
      <vt:lpstr>Слайд 2</vt:lpstr>
      <vt:lpstr>Слайд 3</vt:lpstr>
      <vt:lpstr>Слайд 4</vt:lpstr>
      <vt:lpstr>Слайд 5</vt:lpstr>
      <vt:lpstr>Слайд 6</vt:lpstr>
      <vt:lpstr>Помогите найти своих друзей</vt:lpstr>
      <vt:lpstr>Слайд 8</vt:lpstr>
      <vt:lpstr>С кем мы можем дружить?</vt:lpstr>
      <vt:lpstr>Обмен  «знаком дружбы»</vt:lpstr>
      <vt:lpstr>Слайд 11</vt:lpstr>
      <vt:lpstr>дерево  дружбы!</vt:lpstr>
      <vt:lpstr>Слайд 13</vt:lpstr>
      <vt:lpstr>Наша медаль за дружелюбие:</vt:lpstr>
      <vt:lpstr>От сердца к сердцу вьется нить –Она прочнее лишь с годами, Ее ни сжечь, ни разрубить, Ни взвесить точными весами. Мы бережно ее храним, Порой слегка приукрашаем Воображением своим, Но держим и не отпускаем. И стоит имя лишь назвать, Она тотчас же отзовется, Чтоб тотчас снова поддержать, Ведь нить та Дружбою зовется.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«ТЫ МОЙ ДРУГ И Я ТВОЙ ДРУГ»</dc:title>
  <dc:creator>User</dc:creator>
  <cp:lastModifiedBy>User</cp:lastModifiedBy>
  <cp:revision>49</cp:revision>
  <dcterms:created xsi:type="dcterms:W3CDTF">2015-09-27T18:06:15Z</dcterms:created>
  <dcterms:modified xsi:type="dcterms:W3CDTF">2015-12-05T17:50:38Z</dcterms:modified>
</cp:coreProperties>
</file>