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0"/>
  </p:notesMasterIdLst>
  <p:sldIdLst>
    <p:sldId id="277" r:id="rId2"/>
    <p:sldId id="282" r:id="rId3"/>
    <p:sldId id="256" r:id="rId4"/>
    <p:sldId id="270" r:id="rId5"/>
    <p:sldId id="279" r:id="rId6"/>
    <p:sldId id="280" r:id="rId7"/>
    <p:sldId id="281" r:id="rId8"/>
    <p:sldId id="28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B4EBF6"/>
    <a:srgbClr val="FF00FF"/>
    <a:srgbClr val="1ABCDC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62" autoAdjust="0"/>
  </p:normalViewPr>
  <p:slideViewPr>
    <p:cSldViewPr>
      <p:cViewPr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E9599-8CDF-48FF-9100-93408FFB3330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1FDE1-8398-47DD-B257-5CB17044E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1FDE1-8398-47DD-B257-5CB17044EA1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1FDE1-8398-47DD-B257-5CB17044EA1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1FDE1-8398-47DD-B257-5CB17044EA1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1FDE1-8398-47DD-B257-5CB17044EA1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1FDE1-8398-47DD-B257-5CB17044EA1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1FDE1-8398-47DD-B257-5CB17044EA1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1FDE1-8398-47DD-B257-5CB17044EA1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1FDE1-8398-47DD-B257-5CB17044EA1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hyperlink" Target="http://stranamasterov.ru/node/115987" TargetMode="Externa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техники страна мастеров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 flipH="1">
            <a:off x="7851782" y="3429000"/>
            <a:ext cx="1292218" cy="220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loud-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Блок-схема: задержка 16"/>
          <p:cNvSpPr/>
          <p:nvPr/>
        </p:nvSpPr>
        <p:spPr>
          <a:xfrm rot="16200000">
            <a:off x="6607979" y="4321979"/>
            <a:ext cx="1857364" cy="3214678"/>
          </a:xfrm>
          <a:prstGeom prst="flowChartDela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лнце 17"/>
          <p:cNvSpPr/>
          <p:nvPr/>
        </p:nvSpPr>
        <p:spPr>
          <a:xfrm>
            <a:off x="214282" y="214290"/>
            <a:ext cx="1357322" cy="1500198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9" name="4-конечная звезда 18"/>
          <p:cNvSpPr/>
          <p:nvPr/>
        </p:nvSpPr>
        <p:spPr>
          <a:xfrm>
            <a:off x="8429652" y="5500702"/>
            <a:ext cx="414334" cy="35719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716675" y="5857892"/>
            <a:ext cx="14273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Страна Мастеров</a:t>
            </a:r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2" name="Picture 4" descr="C:\Users\Дарья\Desktop\на балу у царицы Флоры\фиалка\%D0%9F%D1%82%D0%B8%D1%86%D0%B0%20%D0%A1%D1%87%D0%B0%D1%81%D1%82%D1%8C%D1%8F%20-%20%D0%90%D1%80%D1%85%D0%B8%D0%BF%D0%BE%D0%B2%20%284713%29%201-600_thm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6072187"/>
            <a:ext cx="785813" cy="785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Дарья\Desktop\на балу у царицы Флоры\фиалка\Irish%20Flirt%20-%20Sorano%20%280904%29cq_thm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5572140"/>
            <a:ext cx="785813" cy="785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Дарья\Desktop\на балу у царицы Флоры\фиалка\Little%20Sweetheart%20-%20Sorano%20%281205%29mh_thm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4" y="5072074"/>
            <a:ext cx="785813" cy="785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Дарья\Desktop\на балу у царицы Флоры\фиалка\Irish%20Sprite%20-%20Sorano%20%287902%29%201-600_thm[1]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2" y="4714884"/>
            <a:ext cx="785813" cy="785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Дарья\Desktop\на балу у царицы Флоры\фиалка\Hybrid%20BFO-301%20-%20Senk%20%287804%29%201-600_thm[1]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16" y="4500570"/>
            <a:ext cx="857251" cy="857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Users\Дарья\Desktop\на балу у царицы Флоры\фиалка\Crimson%20Magic%20-%20Sorano%20%280324%29%21_thm[1]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29520" y="4786322"/>
            <a:ext cx="785813" cy="785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Users\Дарья\Desktop\на балу у царицы Флоры\фиалка\Lil%E2%80%99%20Glimpse%20O%E2%80%99Spring%20-%20Sorano%20%288207%29%201-600_thm[1]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72264" y="5000636"/>
            <a:ext cx="1071565" cy="10715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C:\Users\Дарья\Desktop\на балу у царицы Флоры\фиалка\Ballet%20Nicky%20-%20Fischer%20%287203%29%201-600_thm[1]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72198" y="5500702"/>
            <a:ext cx="1000127" cy="100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C:\Users\Дарья\Desktop\на балу у царицы Флоры\фиалка\Baby%20Brad%20-%20Pittman%20%287201%29%201-600_thm[1]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00760" y="6215082"/>
            <a:ext cx="785818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1" name="Picture 13" descr="C:\Users\Дарья\Desktop\на балу у царицы Флоры\фиалка\Cupid%27s%20Jewel%20-%20Sorano%20%287305%29%202-600_thm[1]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29586" y="5072074"/>
            <a:ext cx="714375" cy="6048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11" descr="C:\Users\Дарья\Desktop\на балу у царицы Флоры\фиалка\Ballet%20Nicky%20-%20Fischer%20%287203%29%201-600_thm[1]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58083" y="5286389"/>
            <a:ext cx="928694" cy="928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8" descr="C:\Users\Дарья\Desktop\на балу у царицы Флоры\фиалка\Hybrid%20BFO-301%20-%20Senk%20%287804%29%201-600_thm[1]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16" y="5715016"/>
            <a:ext cx="857251" cy="857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13" descr="C:\Users\Дарья\Desktop\на балу у царицы Флоры\фиалка\Cupid%27s%20Jewel%20-%20Sorano%20%287305%29%202-600_thm[1]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72264" y="6253162"/>
            <a:ext cx="714375" cy="6048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4" descr="C:\Users\Дарья\Desktop\на балу у царицы Флоры\фиалка\%D0%9F%D1%82%D0%B8%D1%86%D0%B0%20%D0%A1%D1%87%D0%B0%D1%81%D1%82%D1%8C%D1%8F%20-%20%D0%90%D1%80%D1%85%D0%B8%D0%BF%D0%BE%D0%B2%20%284713%29%201-600_thm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6286520"/>
            <a:ext cx="571480" cy="571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5" descr="C:\Users\Дарья\Desktop\на балу у царицы Флоры\фиалка\Irish%20Flirt%20-%20Sorano%20%280904%29cq_thm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6072187"/>
            <a:ext cx="785813" cy="785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13" descr="C:\Users\Дарья\Desktop\на балу у царицы Флоры\фиалка\Cupid%27s%20Jewel%20-%20Sorano%20%287305%29%202-600_thm[1]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01024" y="6357958"/>
            <a:ext cx="714375" cy="500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6" descr="C:\Users\Дарья\Desktop\на балу у царицы Флоры\фиалка\Little%20Sweetheart%20-%20Sorano%20%281205%29mh_thm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496" y="5643578"/>
            <a:ext cx="571504" cy="571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 rot="19287038">
            <a:off x="4281645" y="3790631"/>
            <a:ext cx="4872777" cy="1979019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441888"/>
              </a:avLst>
            </a:prstTxWarp>
          </a:bodyPr>
          <a:lstStyle/>
          <a:p>
            <a:pPr algn="ctr" rtl="0"/>
            <a:r>
              <a:rPr lang="ru-RU" sz="1800" b="1" kern="10" spc="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Команда «Фиалка»</a:t>
            </a:r>
            <a:endParaRPr lang="ru-RU" sz="1800" b="1" kern="10" spc="0" dirty="0">
              <a:ln w="9525">
                <a:solidFill>
                  <a:srgbClr val="00B0F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Arial Black"/>
            </a:endParaRPr>
          </a:p>
        </p:txBody>
      </p:sp>
      <p:sp>
        <p:nvSpPr>
          <p:cNvPr id="30" name="Облако 29"/>
          <p:cNvSpPr/>
          <p:nvPr/>
        </p:nvSpPr>
        <p:spPr>
          <a:xfrm>
            <a:off x="3786182" y="0"/>
            <a:ext cx="5214974" cy="3000372"/>
          </a:xfrm>
          <a:prstGeom prst="cloud">
            <a:avLst/>
          </a:prstGeom>
          <a:solidFill>
            <a:srgbClr val="B4EBF6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accent2"/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2"/>
                </a:solidFill>
              </a:rPr>
              <a:t>На </a:t>
            </a:r>
            <a:r>
              <a:rPr lang="ru-RU" sz="1400" dirty="0" smtClean="0">
                <a:solidFill>
                  <a:schemeClr val="accent2"/>
                </a:solidFill>
              </a:rPr>
              <a:t>острове «Фиалка» в Стране Мастеров  жили-были две девочки Александра и Юлия. Были они совсем ещё маленькие,  учились всего лишь во 2 классе Усть-Ишимского лицея «Альфа», но руки у них  уже были золотые</a:t>
            </a:r>
            <a:r>
              <a:rPr lang="ru-RU" sz="1400" dirty="0" smtClean="0">
                <a:solidFill>
                  <a:schemeClr val="accent2"/>
                </a:solidFill>
              </a:rPr>
              <a:t>.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accent2"/>
                </a:solidFill>
              </a:rPr>
              <a:t>В один из солнечных февральских дней случилось чудо -  Царица </a:t>
            </a:r>
            <a:r>
              <a:rPr lang="ru-RU" sz="1400" dirty="0" smtClean="0">
                <a:solidFill>
                  <a:schemeClr val="accent2"/>
                </a:solidFill>
              </a:rPr>
              <a:t>Флора </a:t>
            </a:r>
            <a:r>
              <a:rPr lang="ru-RU" sz="1400" dirty="0" smtClean="0">
                <a:solidFill>
                  <a:schemeClr val="accent2"/>
                </a:solidFill>
              </a:rPr>
              <a:t>пригласила их на </a:t>
            </a:r>
            <a:r>
              <a:rPr lang="ru-RU" sz="1400" dirty="0" smtClean="0">
                <a:solidFill>
                  <a:schemeClr val="accent2"/>
                </a:solidFill>
              </a:rPr>
              <a:t>бал </a:t>
            </a:r>
            <a:r>
              <a:rPr lang="ru-RU" sz="1400" dirty="0" smtClean="0">
                <a:solidFill>
                  <a:schemeClr val="accent2"/>
                </a:solidFill>
              </a:rPr>
              <a:t>цветов. Девочки сразу же начали готовиться к этому долгожданному мероприятию.</a:t>
            </a:r>
            <a:endParaRPr lang="ru-RU" sz="1400" dirty="0">
              <a:solidFill>
                <a:schemeClr val="accent2"/>
              </a:solidFill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428596" y="5715016"/>
            <a:ext cx="3714777" cy="64294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Батурина Александра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8" name="WordArt 3"/>
          <p:cNvSpPr>
            <a:spLocks noChangeArrowheads="1" noChangeShapeType="1" noTextEdit="1"/>
          </p:cNvSpPr>
          <p:nvPr/>
        </p:nvSpPr>
        <p:spPr bwMode="auto">
          <a:xfrm>
            <a:off x="2285984" y="3357562"/>
            <a:ext cx="2786082" cy="4857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Киселёва Юлия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9" name="Picture 5" descr="C:\Users\Дарья\Desktop\Фото Школьная перепись\фото\Фото Школьная перепись\Попова\DSCN0094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7159" y="1928802"/>
            <a:ext cx="2000264" cy="1500198"/>
          </a:xfrm>
          <a:prstGeom prst="ellipse">
            <a:avLst/>
          </a:prstGeom>
          <a:ln w="2286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" name="Picture 4" descr="C:\Users\Дарья\Desktop\Фото Школьная перепись\фото\Фото Школьная перепись\Попова\DSCN0097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5720" y="4000504"/>
            <a:ext cx="2000369" cy="1500198"/>
          </a:xfrm>
          <a:prstGeom prst="ellipse">
            <a:avLst/>
          </a:prstGeom>
          <a:ln w="2286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8572496" y="6500786"/>
            <a:ext cx="571504" cy="3572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арья\Desktop\DSCN0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14290"/>
            <a:ext cx="2214546" cy="3224262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Дарья\Desktop\DSCN05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071942"/>
            <a:ext cx="2071702" cy="2058521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214282" y="214290"/>
            <a:ext cx="23086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Наш девиз: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1090" y="6572272"/>
            <a:ext cx="642910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85794"/>
            <a:ext cx="32861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Мы как радуги цвета,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Неразлучны никогда! </a:t>
            </a:r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Мы </a:t>
            </a:r>
            <a:r>
              <a:rPr lang="ru-RU" b="1" dirty="0" smtClean="0">
                <a:solidFill>
                  <a:srgbClr val="7030A0"/>
                </a:solidFill>
              </a:rPr>
              <a:t>девчата </a:t>
            </a:r>
            <a:r>
              <a:rPr lang="ru-RU" b="1" dirty="0" smtClean="0">
                <a:solidFill>
                  <a:srgbClr val="7030A0"/>
                </a:solidFill>
              </a:rPr>
              <a:t>просто класс,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Победи попробуй нас! 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214290"/>
            <a:ext cx="25190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Наше хобби: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92867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Рисуем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      творим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             и </a:t>
            </a:r>
            <a:r>
              <a:rPr lang="ru-RU" sz="2000" b="1" dirty="0" smtClean="0">
                <a:solidFill>
                  <a:srgbClr val="7030A0"/>
                </a:solidFill>
              </a:rPr>
              <a:t>радуемся вместе. 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71670" y="2285992"/>
            <a:ext cx="22395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Мы хотим: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7-конечная звезда 12"/>
          <p:cNvSpPr/>
          <p:nvPr/>
        </p:nvSpPr>
        <p:spPr>
          <a:xfrm>
            <a:off x="285720" y="2643182"/>
            <a:ext cx="2286016" cy="2286016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Узнать </a:t>
            </a:r>
            <a:r>
              <a:rPr lang="ru-RU" dirty="0" smtClean="0">
                <a:solidFill>
                  <a:srgbClr val="C00000"/>
                </a:solidFill>
              </a:rPr>
              <a:t>побольше о мире цветов.</a:t>
            </a: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7-конечная звезда 13"/>
          <p:cNvSpPr/>
          <p:nvPr/>
        </p:nvSpPr>
        <p:spPr>
          <a:xfrm>
            <a:off x="3786182" y="2643182"/>
            <a:ext cx="2286016" cy="2286016"/>
          </a:xfrm>
          <a:prstGeom prst="star7">
            <a:avLst/>
          </a:prstGeom>
          <a:solidFill>
            <a:srgbClr val="B4EB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Освоить приёмы техники оригами.</a:t>
            </a: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7-конечная звезда 14"/>
          <p:cNvSpPr/>
          <p:nvPr/>
        </p:nvSpPr>
        <p:spPr>
          <a:xfrm>
            <a:off x="1857356" y="4214818"/>
            <a:ext cx="2643206" cy="2428892"/>
          </a:xfrm>
          <a:prstGeom prst="star7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Поделиться своими знаниями с участниками проекта.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14942" y="857232"/>
            <a:ext cx="3271806" cy="250033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5357826"/>
            <a:ext cx="7772400" cy="107157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C:\Users\Дарья\Desktop\на балу у царицы Флоры\фиалка\Blue%20Silhouette%20-%20Sorano%20%287205%29%201_thm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00438"/>
            <a:ext cx="2786082" cy="2786082"/>
          </a:xfrm>
          <a:prstGeom prst="ellipse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Дарья\Desktop\на балу у царицы Флоры\фиалка\Little%20Sweetheart%20-%20Sorano%20%281205%29mh_thm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2714640" cy="2714640"/>
          </a:xfrm>
          <a:prstGeom prst="ellipse">
            <a:avLst/>
          </a:prstGeom>
          <a:ln w="228600" cap="sq" cmpd="thickThin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4" descr="C:\Users\Дарья\Desktop\Фото Школьная перепись\фото\Фото Школьная перепись\Попова\DSCN00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429132"/>
            <a:ext cx="1143008" cy="857211"/>
          </a:xfrm>
          <a:prstGeom prst="ellipse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 descr="C:\Users\Дарья\Desktop\Фото Школьная перепись\фото\Фото Школьная перепись\Попова\DSCN00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1142984"/>
            <a:ext cx="1071570" cy="803677"/>
          </a:xfrm>
          <a:prstGeom prst="ellipse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5643570" y="214290"/>
            <a:ext cx="3286148" cy="1200329"/>
          </a:xfrm>
          <a:prstGeom prst="rect">
            <a:avLst/>
          </a:prstGeom>
          <a:solidFill>
            <a:srgbClr val="CCCCFF"/>
          </a:solidFill>
          <a:ln w="76200">
            <a:solidFill>
              <a:srgbClr val="CCCC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Как-то раз Юлия увидела у  Александры прекрасный цветок, который расцвёл в её комнатном саду.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3571868" y="1500174"/>
            <a:ext cx="5072098" cy="5072098"/>
          </a:xfrm>
          <a:prstGeom prst="cloudCallout">
            <a:avLst>
              <a:gd name="adj1" fmla="val -77070"/>
              <a:gd name="adj2" fmla="val 16531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Фиалка сказочный цветок,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Никто не может с этим спорить.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Созданье дивной красоты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И удивительных историй.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У каждой есть своя судьба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Своя история, признанье,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Но не придуманы слова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Чтоб описать сие созданье.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Кто </a:t>
            </a:r>
            <a:r>
              <a:rPr lang="ru-RU" sz="1400" smtClean="0">
                <a:solidFill>
                  <a:schemeClr val="accent1">
                    <a:lumMod val="75000"/>
                  </a:schemeClr>
                </a:solidFill>
              </a:rPr>
              <a:t>покорен её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красой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Живет с надеждой о прекрасном.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Вновь распустившийся цветок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Прокладывает путь для счастья.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Зимою стужа и метель,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Природы дивной замиранье,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А где фиалка там свирель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И вечное весны дыханье.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496" y="6500834"/>
            <a:ext cx="571504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dirty="0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b="0" dirty="0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800" dirty="0">
              <a:ln w="18415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35324" r="53125"/>
          <a:stretch>
            <a:fillRect/>
          </a:stretch>
        </p:blipFill>
        <p:spPr bwMode="auto">
          <a:xfrm>
            <a:off x="0" y="0"/>
            <a:ext cx="3786182" cy="391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14876" y="357166"/>
            <a:ext cx="3286148" cy="4247317"/>
          </a:xfrm>
          <a:prstGeom prst="rect">
            <a:avLst/>
          </a:prstGeom>
          <a:solidFill>
            <a:srgbClr val="CCCCFF"/>
          </a:solidFill>
          <a:ln w="76200">
            <a:solidFill>
              <a:srgbClr val="CCCC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Чудный, ни с чем не сравнимый по своей нежности запах фиалки и приятное сочетание изящной окраски цветка с сочной яркой зеленью листьев сделали маленькую фиалку любимицей Юлии. Александре пришлось  подарить Юлии на день её рождения этот замечательный цветок, ведь он так понравился любимой подруге. Счастью не было предела! </a:t>
            </a:r>
            <a:r>
              <a:rPr lang="ru-RU" b="1" dirty="0" smtClean="0">
                <a:solidFill>
                  <a:schemeClr val="accent2"/>
                </a:solidFill>
              </a:rPr>
              <a:t>Этот цветок стал символом дружбы Юлии и Александры.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9" name="Рисунок 8" descr=" Бумагопластика, : Цветы из кристальной бумаги Бумага, Бумага гофрированная Отдых, . Фото 1"/>
          <p:cNvPicPr/>
          <p:nvPr/>
        </p:nvPicPr>
        <p:blipFill>
          <a:blip r:embed="rId4" cstate="print"/>
          <a:srcRect t="34186" r="32829"/>
          <a:stretch>
            <a:fillRect/>
          </a:stretch>
        </p:blipFill>
        <p:spPr bwMode="auto">
          <a:xfrm>
            <a:off x="1500166" y="2143116"/>
            <a:ext cx="1000132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785918" y="5143512"/>
            <a:ext cx="4572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Кроткая, застенчивая, скромная - вот самые распространенные эпитеты фиалки, они сочетаются с нашими характерами и манерами поведения.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7" name="Picture 13" descr="C:\Users\Дарья\Desktop\на балу у царицы Флоры\фиалка\Cupid%27s%20Jewel%20-%20Sorano%20%287305%29%202-600_thm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857760"/>
            <a:ext cx="714375" cy="6048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3" descr="C:\Users\Дарья\Desktop\на балу у царицы Флоры\фиалка\Cupid%27s%20Jewel%20-%20Sorano%20%287305%29%202-600_thm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6072206"/>
            <a:ext cx="714375" cy="6048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3" descr="C:\Users\Дарья\Desktop\на балу у царицы Флоры\фиалка\Cupid%27s%20Jewel%20-%20Sorano%20%287305%29%202-600_thm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4857760"/>
            <a:ext cx="714375" cy="6048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3" descr="C:\Users\Дарья\Desktop\на балу у царицы Флоры\фиалка\Cupid%27s%20Jewel%20-%20Sorano%20%287305%29%202-600_thm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6000768"/>
            <a:ext cx="714375" cy="6048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01090" y="6572272"/>
            <a:ext cx="642910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214818"/>
            <a:ext cx="39914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Почему именно «Фиалка?»</a:t>
            </a:r>
            <a:endParaRPr lang="ru-RU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 flipH="1">
            <a:off x="2857488" y="285728"/>
            <a:ext cx="6072230" cy="5929354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accent2"/>
              </a:solidFill>
            </a:endParaRPr>
          </a:p>
          <a:p>
            <a:endParaRPr lang="ru-RU" dirty="0" smtClean="0">
              <a:solidFill>
                <a:schemeClr val="accent2"/>
              </a:solidFill>
            </a:endParaRPr>
          </a:p>
          <a:p>
            <a:r>
              <a:rPr lang="ru-RU" dirty="0" smtClean="0">
                <a:solidFill>
                  <a:schemeClr val="accent2"/>
                </a:solidFill>
              </a:rPr>
              <a:t>Много легенд сложено о фиалке. В Германии называют этот цветок мачехой, объясняя название следующим образом. Нижний, самый крупный и красивый лепесток - это разодетая мачеха. Два, находящихся повыше, не менее красиво окрашенных лепестка - это её, не менее красиво разодетые дочери. А два самых верхних лепестка - это её бедноодетые падчерицы. Предание гласит, что прежде мачеха находилась наверху, а бедные падчерицы внизу, но Бог сжалился над бедными, забитыми и заброшенными девочками и повернул цветок, при этом злой мачехе достался беспокоящий ее шпорец, а ее родным дочерям - ненавистные им усики.</a:t>
            </a:r>
            <a:br>
              <a:rPr lang="ru-RU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C:\Users\Дарья\Pictures\рисунки для оформления школы\i[9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285992"/>
            <a:ext cx="1643074" cy="197750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72496" y="6500810"/>
            <a:ext cx="571504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214290"/>
            <a:ext cx="41434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Легенда о фиалке </a:t>
            </a:r>
          </a:p>
          <a:p>
            <a:pPr algn="ctr"/>
            <a:r>
              <a:rPr lang="ru-RU" b="1" dirty="0" smtClean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</a:t>
            </a:r>
            <a:r>
              <a:rPr lang="ru-RU" b="1" cap="none" spc="0" dirty="0" smtClean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ак же необычна как и этот цветок</a:t>
            </a:r>
            <a:endParaRPr lang="ru-RU" b="1" cap="none" spc="0" dirty="0">
              <a:ln w="24500" cmpd="dbl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вы знаете с</a:t>
            </a: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таринные </a:t>
            </a: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народные </a:t>
            </a: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поверья о фиалках?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643050"/>
            <a:ext cx="80010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Если встретишь в лесу первые три фиалки, проглоти их -  это средство, предохраняющее от болезней.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В сельской местности считается плохой приметой приносить в дом поштучно фиалки, чем больше букет, тем больше счастья и удачи  в дом придёт.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 На птицеводческих фермах принести слишком мало фиалок – значит причинить ущерб молодняку 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Если фиалки зацветут осенью - это знак приближающейся эпидемии.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Увидеть фиалки во сне хорошо: это предвещает благоприятные изменения в ваших жизненных обстоятельствах.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В былые времена фиалки использовались в разнообразных целях. Их включали в состав различных напитков и амулетов. Их засахаривали и ели как сладость, добавляли в салаты, варили сиропы, варенья, приправы. Препараты из цветов или листьев использовали против вызывающих жар болезней.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Примочками из листьев успокаивали боль, снимали припухлости, подсушивали язвы, лечили больное горло.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58" y="6500810"/>
            <a:ext cx="642942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Дарья\Pictures\рисунки для оформления школы\Sova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02" y="5000636"/>
            <a:ext cx="1500198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Советы из личного опыта: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285720" y="1285860"/>
            <a:ext cx="3057540" cy="2357454"/>
          </a:xfrm>
          <a:prstGeom prst="cloudCallout">
            <a:avLst>
              <a:gd name="adj1" fmla="val 61743"/>
              <a:gd name="adj2" fmla="val 59026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Ф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иалки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, как правило,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растут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чуть медленнее, чем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другие цветы,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поэтому нужно набраться терпения при их выращивании. 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C:\Users\Дарья\Desktop\на балу у царицы Флоры\фото\DSCN0549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214554"/>
            <a:ext cx="1682750" cy="1962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Выноска-облако 8"/>
          <p:cNvSpPr/>
          <p:nvPr/>
        </p:nvSpPr>
        <p:spPr>
          <a:xfrm>
            <a:off x="5786446" y="1142984"/>
            <a:ext cx="3057540" cy="2714644"/>
          </a:xfrm>
          <a:prstGeom prst="cloudCallout">
            <a:avLst>
              <a:gd name="adj1" fmla="val -82879"/>
              <a:gd name="adj2" fmla="val 58318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Для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размножения лучше всего брать листовой черенок из второго нижнего ряда. Нижние листики тоже дают деток, но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чаще всего они хилые, а значит и детки будут слабые.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241333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357158" y="4143380"/>
            <a:ext cx="3057540" cy="2214578"/>
          </a:xfrm>
          <a:prstGeom prst="cloudCallout">
            <a:avLst>
              <a:gd name="adj1" fmla="val 67992"/>
              <a:gd name="adj2" fmla="val -48220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Фиалки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любят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тепло и хорошо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освещенные места, но не прямые солнечные лучи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  Лучше всего размещать фиалки на восточных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западных окнах. </a:t>
            </a:r>
            <a:endParaRPr lang="ru-RU" sz="1400" dirty="0"/>
          </a:p>
        </p:txBody>
      </p:sp>
      <p:sp>
        <p:nvSpPr>
          <p:cNvPr id="13" name="Выноска-облако 12"/>
          <p:cNvSpPr/>
          <p:nvPr/>
        </p:nvSpPr>
        <p:spPr>
          <a:xfrm>
            <a:off x="5143504" y="4214818"/>
            <a:ext cx="3557606" cy="2214578"/>
          </a:xfrm>
          <a:prstGeom prst="cloudCallout">
            <a:avLst>
              <a:gd name="adj1" fmla="val -68726"/>
              <a:gd name="adj2" fmla="val -39969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Очень важный момент – размер горшочка.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Диаметр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горшочка должен быть 5-6 см для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деток, а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для взрослой розетки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3 раза меньше диаметра самой розетки.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 узнала: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285720" y="1285860"/>
            <a:ext cx="3057540" cy="2357454"/>
          </a:xfrm>
          <a:prstGeom prst="cloudCallout">
            <a:avLst>
              <a:gd name="adj1" fmla="val 61743"/>
              <a:gd name="adj2" fmla="val 59026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Что такое дренаж и для чего он фиалке.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5715008" y="1142984"/>
            <a:ext cx="3057540" cy="2714644"/>
          </a:xfrm>
          <a:prstGeom prst="cloudCallout">
            <a:avLst>
              <a:gd name="adj1" fmla="val -82879"/>
              <a:gd name="adj2" fmla="val 58318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Какую почву любит фиалка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357158" y="4143380"/>
            <a:ext cx="3057540" cy="2214578"/>
          </a:xfrm>
          <a:prstGeom prst="cloudCallout">
            <a:avLst>
              <a:gd name="adj1" fmla="val 67992"/>
              <a:gd name="adj2" fmla="val -48220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Особенности полива и подкормки фиалок.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5143504" y="4214818"/>
            <a:ext cx="3557606" cy="2214578"/>
          </a:xfrm>
          <a:prstGeom prst="cloudCallout">
            <a:avLst>
              <a:gd name="adj1" fmla="val -68726"/>
              <a:gd name="adj2" fmla="val -39969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Цветущие фиалки - настоящее украшение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любой комнаты или класса.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Дарья\Desktop\на балу у царицы Флоры\фото\DSCN0543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357430"/>
            <a:ext cx="1490666" cy="1765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Дарья\Pictures\рисунки для оформления школы\Sova1[1] -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214554"/>
            <a:ext cx="2600343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1358</TotalTime>
  <Words>645</Words>
  <PresentationFormat>Экран (4:3)</PresentationFormat>
  <Paragraphs>73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Слайд 2</vt:lpstr>
      <vt:lpstr> </vt:lpstr>
      <vt:lpstr>  </vt:lpstr>
      <vt:lpstr>Слайд 5</vt:lpstr>
      <vt:lpstr>А вы знаете старинные народные поверья о фиалках?</vt:lpstr>
      <vt:lpstr>Советы из личного опыта:</vt:lpstr>
      <vt:lpstr>Я узнала: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информационно-коммуникативных технологий в учебно-воспитательном процессе в начальной школе </dc:title>
  <dc:creator>!!!...DaSha...!!!</dc:creator>
  <cp:lastModifiedBy>Дарья</cp:lastModifiedBy>
  <cp:revision>135</cp:revision>
  <dcterms:created xsi:type="dcterms:W3CDTF">2011-01-06T17:26:12Z</dcterms:created>
  <dcterms:modified xsi:type="dcterms:W3CDTF">2011-02-18T18:04:10Z</dcterms:modified>
</cp:coreProperties>
</file>