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87" r:id="rId4"/>
    <p:sldMasterId id="2147483690" r:id="rId5"/>
  </p:sldMasterIdLst>
  <p:sldIdLst>
    <p:sldId id="256" r:id="rId6"/>
    <p:sldId id="257" r:id="rId7"/>
    <p:sldId id="258" r:id="rId8"/>
    <p:sldId id="259" r:id="rId9"/>
    <p:sldId id="272" r:id="rId10"/>
    <p:sldId id="262" r:id="rId11"/>
    <p:sldId id="263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7679A-C114-4934-A281-919D10CFA97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EC5CBC9-CE7E-4C2C-ADA7-FFF6190993FB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Первая часть</a:t>
          </a:r>
          <a:r>
            <a:rPr lang="ru-RU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C103B627-B277-43C9-A4D1-8EA5843FBA66}" type="parTrans" cxnId="{CADA94F4-E757-4AB3-8177-265ACA3B126D}">
      <dgm:prSet/>
      <dgm:spPr/>
      <dgm:t>
        <a:bodyPr/>
        <a:lstStyle/>
        <a:p>
          <a:endParaRPr lang="ru-RU"/>
        </a:p>
      </dgm:t>
    </dgm:pt>
    <dgm:pt modelId="{E9886E67-8758-4DBA-B569-1A01C685F58C}" type="sibTrans" cxnId="{CADA94F4-E757-4AB3-8177-265ACA3B126D}">
      <dgm:prSet/>
      <dgm:spPr/>
      <dgm:t>
        <a:bodyPr/>
        <a:lstStyle/>
        <a:p>
          <a:endParaRPr lang="ru-RU"/>
        </a:p>
      </dgm:t>
    </dgm:pt>
    <dgm:pt modelId="{F1278BFE-44D7-4126-8EF1-53F769853C16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Во второй части</a:t>
          </a:r>
          <a:endParaRPr lang="ru-RU" dirty="0">
            <a:solidFill>
              <a:schemeClr val="bg1"/>
            </a:solidFill>
          </a:endParaRPr>
        </a:p>
      </dgm:t>
    </dgm:pt>
    <dgm:pt modelId="{DF8F6E82-D843-4B4E-BAFD-3AE231AC6683}" type="parTrans" cxnId="{FC8F1B67-522C-4321-ACA8-DE2DDA7A3DE9}">
      <dgm:prSet/>
      <dgm:spPr/>
      <dgm:t>
        <a:bodyPr/>
        <a:lstStyle/>
        <a:p>
          <a:endParaRPr lang="ru-RU"/>
        </a:p>
      </dgm:t>
    </dgm:pt>
    <dgm:pt modelId="{17DD21A9-B664-44D8-97E8-30BC008ADF88}" type="sibTrans" cxnId="{FC8F1B67-522C-4321-ACA8-DE2DDA7A3DE9}">
      <dgm:prSet/>
      <dgm:spPr/>
      <dgm:t>
        <a:bodyPr/>
        <a:lstStyle/>
        <a:p>
          <a:endParaRPr lang="ru-RU"/>
        </a:p>
      </dgm:t>
    </dgm:pt>
    <dgm:pt modelId="{08407F39-3718-4EDA-B8F3-78421E910D3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В третьей части</a:t>
          </a:r>
          <a:r>
            <a:rPr lang="ru-RU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00038658-4B1D-4F70-BF4E-1B1E4A2BEF5D}" type="parTrans" cxnId="{7B6EE2A8-2AA1-4001-B154-52F47F168F02}">
      <dgm:prSet/>
      <dgm:spPr/>
      <dgm:t>
        <a:bodyPr/>
        <a:lstStyle/>
        <a:p>
          <a:endParaRPr lang="ru-RU"/>
        </a:p>
      </dgm:t>
    </dgm:pt>
    <dgm:pt modelId="{63C39C92-374F-4AD1-8DB6-50107F900222}" type="sibTrans" cxnId="{7B6EE2A8-2AA1-4001-B154-52F47F168F02}">
      <dgm:prSet/>
      <dgm:spPr/>
      <dgm:t>
        <a:bodyPr/>
        <a:lstStyle/>
        <a:p>
          <a:endParaRPr lang="ru-RU"/>
        </a:p>
      </dgm:t>
    </dgm:pt>
    <dgm:pt modelId="{BA6C16ED-9AE3-402B-B723-00A3775544F7}">
      <dgm:prSet custT="1"/>
      <dgm:spPr/>
      <dgm:t>
        <a:bodyPr/>
        <a:lstStyle/>
        <a:p>
          <a:r>
            <a:rPr lang="ru-RU" sz="2400" dirty="0" smtClean="0"/>
            <a:t>кратко повторяет введение исследовательской работы. </a:t>
          </a:r>
          <a:endParaRPr lang="ru-RU" sz="2400" dirty="0"/>
        </a:p>
      </dgm:t>
    </dgm:pt>
    <dgm:pt modelId="{03C6CCAA-A706-4BD6-A7C0-F17D4B840B58}" type="parTrans" cxnId="{D7AC70FD-D0AB-423E-BAE1-9AA6B682A07D}">
      <dgm:prSet/>
      <dgm:spPr/>
      <dgm:t>
        <a:bodyPr/>
        <a:lstStyle/>
        <a:p>
          <a:endParaRPr lang="ru-RU"/>
        </a:p>
      </dgm:t>
    </dgm:pt>
    <dgm:pt modelId="{98192B53-3403-4D12-B417-916906506600}" type="sibTrans" cxnId="{D7AC70FD-D0AB-423E-BAE1-9AA6B682A07D}">
      <dgm:prSet/>
      <dgm:spPr/>
      <dgm:t>
        <a:bodyPr/>
        <a:lstStyle/>
        <a:p>
          <a:endParaRPr lang="ru-RU"/>
        </a:p>
      </dgm:t>
    </dgm:pt>
    <dgm:pt modelId="{6043B7BE-0E07-48F1-BA1D-17B1D99EDB35}">
      <dgm:prSet custT="1"/>
      <dgm:spPr/>
      <dgm:t>
        <a:bodyPr/>
        <a:lstStyle/>
        <a:p>
          <a:r>
            <a:rPr lang="ru-RU" sz="2400" dirty="0" smtClean="0"/>
            <a:t>Особое внимание должно быть обращено на итоги проведённого исследования, на личный вклад в него автора.</a:t>
          </a:r>
          <a:endParaRPr lang="ru-RU" sz="2400" dirty="0"/>
        </a:p>
      </dgm:t>
    </dgm:pt>
    <dgm:pt modelId="{A2A5BC21-22B0-40F0-9A02-D5D4E12D0B7A}" type="parTrans" cxnId="{6ECD6D7B-E625-41E2-A327-4853F76D2683}">
      <dgm:prSet/>
      <dgm:spPr/>
      <dgm:t>
        <a:bodyPr/>
        <a:lstStyle/>
        <a:p>
          <a:endParaRPr lang="ru-RU"/>
        </a:p>
      </dgm:t>
    </dgm:pt>
    <dgm:pt modelId="{8B635012-D602-400D-9337-A1B0365CA846}" type="sibTrans" cxnId="{6ECD6D7B-E625-41E2-A327-4853F76D2683}">
      <dgm:prSet/>
      <dgm:spPr/>
      <dgm:t>
        <a:bodyPr/>
        <a:lstStyle/>
        <a:p>
          <a:endParaRPr lang="ru-RU"/>
        </a:p>
      </dgm:t>
    </dgm:pt>
    <dgm:pt modelId="{B510A067-2F94-4013-8A43-353C279CF1D1}">
      <dgm:prSet custT="1"/>
      <dgm:spPr/>
      <dgm:t>
        <a:bodyPr/>
        <a:lstStyle/>
        <a:p>
          <a:r>
            <a:rPr lang="ru-RU" sz="2400" dirty="0" smtClean="0"/>
            <a:t>кратко изложить основные выводы по результатам исследования, не повторяя тех выводов, которые уже были сделаны.</a:t>
          </a:r>
          <a:endParaRPr lang="ru-RU" sz="2400" dirty="0"/>
        </a:p>
      </dgm:t>
    </dgm:pt>
    <dgm:pt modelId="{6D95812E-BE68-4D72-9184-53E36350BA34}" type="parTrans" cxnId="{2FE1F5FA-C278-4427-A011-ECA33F852EAA}">
      <dgm:prSet/>
      <dgm:spPr/>
      <dgm:t>
        <a:bodyPr/>
        <a:lstStyle/>
        <a:p>
          <a:endParaRPr lang="ru-RU"/>
        </a:p>
      </dgm:t>
    </dgm:pt>
    <dgm:pt modelId="{BD31450C-A454-4091-8BC3-3E35B3912453}" type="sibTrans" cxnId="{2FE1F5FA-C278-4427-A011-ECA33F852EAA}">
      <dgm:prSet/>
      <dgm:spPr/>
      <dgm:t>
        <a:bodyPr/>
        <a:lstStyle/>
        <a:p>
          <a:endParaRPr lang="ru-RU"/>
        </a:p>
      </dgm:t>
    </dgm:pt>
    <dgm:pt modelId="{0001B7E6-070A-474E-A7E4-0B8D8B4300EF}" type="pres">
      <dgm:prSet presAssocID="{84C7679A-C114-4934-A281-919D10CFA978}" presName="diagram" presStyleCnt="0">
        <dgm:presLayoutVars>
          <dgm:dir/>
          <dgm:animLvl val="lvl"/>
          <dgm:resizeHandles val="exact"/>
        </dgm:presLayoutVars>
      </dgm:prSet>
      <dgm:spPr/>
    </dgm:pt>
    <dgm:pt modelId="{AFFFDCA2-2E71-4322-B9A2-F086C752AE44}" type="pres">
      <dgm:prSet presAssocID="{CEC5CBC9-CE7E-4C2C-ADA7-FFF6190993FB}" presName="compNode" presStyleCnt="0"/>
      <dgm:spPr/>
    </dgm:pt>
    <dgm:pt modelId="{8F89AA43-973C-4464-AB7E-A4606E3A3356}" type="pres">
      <dgm:prSet presAssocID="{CEC5CBC9-CE7E-4C2C-ADA7-FFF6190993FB}" presName="childRect" presStyleLbl="bgAcc1" presStyleIdx="0" presStyleCnt="3" custScaleY="29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92E56-FBF5-4E68-BCCF-AD6B07DB147B}" type="pres">
      <dgm:prSet presAssocID="{CEC5CBC9-CE7E-4C2C-ADA7-FFF6190993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40B5-94FD-42D2-B9D7-77B620712C70}" type="pres">
      <dgm:prSet presAssocID="{CEC5CBC9-CE7E-4C2C-ADA7-FFF6190993FB}" presName="parentRect" presStyleLbl="alignNode1" presStyleIdx="0" presStyleCnt="3" custLinFactNeighborX="-423" custLinFactNeighborY="31947"/>
      <dgm:spPr/>
      <dgm:t>
        <a:bodyPr/>
        <a:lstStyle/>
        <a:p>
          <a:endParaRPr lang="ru-RU"/>
        </a:p>
      </dgm:t>
    </dgm:pt>
    <dgm:pt modelId="{032CC2E5-5A66-472B-8A21-BF2B6526FEF2}" type="pres">
      <dgm:prSet presAssocID="{CEC5CBC9-CE7E-4C2C-ADA7-FFF6190993FB}" presName="adorn" presStyleLbl="fgAccFollowNode1" presStyleIdx="0" presStyleCnt="3" custScaleX="194060" custScaleY="186670" custLinFactNeighborX="-6455" custLinFactNeighborY="542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A065DB-001A-4481-BA06-A17DB5038133}" type="pres">
      <dgm:prSet presAssocID="{E9886E67-8758-4DBA-B569-1A01C685F5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59D806-C585-4548-8D0C-8B2F1303703C}" type="pres">
      <dgm:prSet presAssocID="{F1278BFE-44D7-4126-8EF1-53F769853C16}" presName="compNode" presStyleCnt="0"/>
      <dgm:spPr/>
    </dgm:pt>
    <dgm:pt modelId="{637479FD-B3F3-4376-A4E9-21C7398AB82A}" type="pres">
      <dgm:prSet presAssocID="{F1278BFE-44D7-4126-8EF1-53F769853C16}" presName="childRect" presStyleLbl="bgAcc1" presStyleIdx="1" presStyleCnt="3" custScaleX="120541" custScaleY="29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B334E-45D6-436D-8DC1-71CEBE10716C}" type="pres">
      <dgm:prSet presAssocID="{F1278BFE-44D7-4126-8EF1-53F769853C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CA372-BD57-422A-B522-020F1F5B4F65}" type="pres">
      <dgm:prSet presAssocID="{F1278BFE-44D7-4126-8EF1-53F769853C16}" presName="parentRect" presStyleLbl="alignNode1" presStyleIdx="1" presStyleCnt="3" custLinFactNeighborX="-2982" custLinFactNeighborY="21725"/>
      <dgm:spPr/>
      <dgm:t>
        <a:bodyPr/>
        <a:lstStyle/>
        <a:p>
          <a:endParaRPr lang="ru-RU"/>
        </a:p>
      </dgm:t>
    </dgm:pt>
    <dgm:pt modelId="{BED0C95A-5EEE-4EAA-AE0D-CC7F66609F44}" type="pres">
      <dgm:prSet presAssocID="{F1278BFE-44D7-4126-8EF1-53F769853C16}" presName="adorn" presStyleLbl="fgAccFollowNode1" presStyleIdx="1" presStyleCnt="3" custScaleX="179433" custScaleY="181793" custLinFactNeighborX="-8632" custLinFactNeighborY="578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6A4C3C-A80E-484F-AEC8-306073C77067}" type="pres">
      <dgm:prSet presAssocID="{17DD21A9-B664-44D8-97E8-30BC008ADF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6C6228-BF02-49C8-9D35-46244BA77A4F}" type="pres">
      <dgm:prSet presAssocID="{08407F39-3718-4EDA-B8F3-78421E910D3E}" presName="compNode" presStyleCnt="0"/>
      <dgm:spPr/>
    </dgm:pt>
    <dgm:pt modelId="{8F37F0DD-FE51-4A63-8552-01C7F1A876FA}" type="pres">
      <dgm:prSet presAssocID="{08407F39-3718-4EDA-B8F3-78421E910D3E}" presName="childRect" presStyleLbl="bgAcc1" presStyleIdx="2" presStyleCnt="3" custScaleX="121570" custScaleY="29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14F80-8AF3-4F01-860A-A122545FAB47}" type="pres">
      <dgm:prSet presAssocID="{08407F39-3718-4EDA-B8F3-78421E910D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72B9E-3746-488D-A562-17A98F89498C}" type="pres">
      <dgm:prSet presAssocID="{08407F39-3718-4EDA-B8F3-78421E910D3E}" presName="parentRect" presStyleLbl="alignNode1" presStyleIdx="2" presStyleCnt="3" custLinFactNeighborX="-3495" custLinFactNeighborY="31947"/>
      <dgm:spPr/>
      <dgm:t>
        <a:bodyPr/>
        <a:lstStyle/>
        <a:p>
          <a:endParaRPr lang="ru-RU"/>
        </a:p>
      </dgm:t>
    </dgm:pt>
    <dgm:pt modelId="{5AE88853-A1F7-4EFD-B916-4553EA234095}" type="pres">
      <dgm:prSet presAssocID="{08407F39-3718-4EDA-B8F3-78421E910D3E}" presName="adorn" presStyleLbl="fgAccFollowNode1" presStyleIdx="2" presStyleCnt="3" custScaleX="152787" custScaleY="153490" custLinFactNeighborX="-13168" custLinFactNeighborY="661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E532844-BC99-4DC9-9CBE-C10EDE9B7DED}" type="presOf" srcId="{BA6C16ED-9AE3-402B-B723-00A3775544F7}" destId="{8F89AA43-973C-4464-AB7E-A4606E3A3356}" srcOrd="0" destOrd="0" presId="urn:microsoft.com/office/officeart/2005/8/layout/bList2"/>
    <dgm:cxn modelId="{2190B806-F640-4287-9E2C-1297E08607F4}" type="presOf" srcId="{08407F39-3718-4EDA-B8F3-78421E910D3E}" destId="{43172B9E-3746-488D-A562-17A98F89498C}" srcOrd="1" destOrd="0" presId="urn:microsoft.com/office/officeart/2005/8/layout/bList2"/>
    <dgm:cxn modelId="{40081F2E-17F0-4C47-882D-BBE9C9BAE75C}" type="presOf" srcId="{E9886E67-8758-4DBA-B569-1A01C685F58C}" destId="{0DA065DB-001A-4481-BA06-A17DB5038133}" srcOrd="0" destOrd="0" presId="urn:microsoft.com/office/officeart/2005/8/layout/bList2"/>
    <dgm:cxn modelId="{77A549B9-76F7-438B-855C-6EB9CFCAFAD5}" type="presOf" srcId="{CEC5CBC9-CE7E-4C2C-ADA7-FFF6190993FB}" destId="{539740B5-94FD-42D2-B9D7-77B620712C70}" srcOrd="1" destOrd="0" presId="urn:microsoft.com/office/officeart/2005/8/layout/bList2"/>
    <dgm:cxn modelId="{FC8F1B67-522C-4321-ACA8-DE2DDA7A3DE9}" srcId="{84C7679A-C114-4934-A281-919D10CFA978}" destId="{F1278BFE-44D7-4126-8EF1-53F769853C16}" srcOrd="1" destOrd="0" parTransId="{DF8F6E82-D843-4B4E-BAFD-3AE231AC6683}" sibTransId="{17DD21A9-B664-44D8-97E8-30BC008ADF88}"/>
    <dgm:cxn modelId="{05081978-DB0F-406B-BF37-BE12BC9FBBF3}" type="presOf" srcId="{17DD21A9-B664-44D8-97E8-30BC008ADF88}" destId="{FC6A4C3C-A80E-484F-AEC8-306073C77067}" srcOrd="0" destOrd="0" presId="urn:microsoft.com/office/officeart/2005/8/layout/bList2"/>
    <dgm:cxn modelId="{7B6EE2A8-2AA1-4001-B154-52F47F168F02}" srcId="{84C7679A-C114-4934-A281-919D10CFA978}" destId="{08407F39-3718-4EDA-B8F3-78421E910D3E}" srcOrd="2" destOrd="0" parTransId="{00038658-4B1D-4F70-BF4E-1B1E4A2BEF5D}" sibTransId="{63C39C92-374F-4AD1-8DB6-50107F900222}"/>
    <dgm:cxn modelId="{6ECD6D7B-E625-41E2-A327-4853F76D2683}" srcId="{F1278BFE-44D7-4126-8EF1-53F769853C16}" destId="{6043B7BE-0E07-48F1-BA1D-17B1D99EDB35}" srcOrd="0" destOrd="0" parTransId="{A2A5BC21-22B0-40F0-9A02-D5D4E12D0B7A}" sibTransId="{8B635012-D602-400D-9337-A1B0365CA846}"/>
    <dgm:cxn modelId="{9ECB0635-A1F7-4A7B-8358-5BE040D0C1E2}" type="presOf" srcId="{84C7679A-C114-4934-A281-919D10CFA978}" destId="{0001B7E6-070A-474E-A7E4-0B8D8B4300EF}" srcOrd="0" destOrd="0" presId="urn:microsoft.com/office/officeart/2005/8/layout/bList2"/>
    <dgm:cxn modelId="{9E929AD8-AA96-4B6A-BCF6-015CB75318EF}" type="presOf" srcId="{B510A067-2F94-4013-8A43-353C279CF1D1}" destId="{8F37F0DD-FE51-4A63-8552-01C7F1A876FA}" srcOrd="0" destOrd="0" presId="urn:microsoft.com/office/officeart/2005/8/layout/bList2"/>
    <dgm:cxn modelId="{CADA94F4-E757-4AB3-8177-265ACA3B126D}" srcId="{84C7679A-C114-4934-A281-919D10CFA978}" destId="{CEC5CBC9-CE7E-4C2C-ADA7-FFF6190993FB}" srcOrd="0" destOrd="0" parTransId="{C103B627-B277-43C9-A4D1-8EA5843FBA66}" sibTransId="{E9886E67-8758-4DBA-B569-1A01C685F58C}"/>
    <dgm:cxn modelId="{4B7F6B1A-652C-473B-897C-60098C900C37}" type="presOf" srcId="{F1278BFE-44D7-4126-8EF1-53F769853C16}" destId="{D99CA372-BD57-422A-B522-020F1F5B4F65}" srcOrd="1" destOrd="0" presId="urn:microsoft.com/office/officeart/2005/8/layout/bList2"/>
    <dgm:cxn modelId="{87127381-E569-4A8E-A941-D237FF54DB09}" type="presOf" srcId="{F1278BFE-44D7-4126-8EF1-53F769853C16}" destId="{656B334E-45D6-436D-8DC1-71CEBE10716C}" srcOrd="0" destOrd="0" presId="urn:microsoft.com/office/officeart/2005/8/layout/bList2"/>
    <dgm:cxn modelId="{D8C55602-B8D3-43C0-BD3B-C9963C4C730B}" type="presOf" srcId="{08407F39-3718-4EDA-B8F3-78421E910D3E}" destId="{A8514F80-8AF3-4F01-860A-A122545FAB47}" srcOrd="0" destOrd="0" presId="urn:microsoft.com/office/officeart/2005/8/layout/bList2"/>
    <dgm:cxn modelId="{ACC1007B-5B4B-421B-8D12-D62093411C4C}" type="presOf" srcId="{6043B7BE-0E07-48F1-BA1D-17B1D99EDB35}" destId="{637479FD-B3F3-4376-A4E9-21C7398AB82A}" srcOrd="0" destOrd="0" presId="urn:microsoft.com/office/officeart/2005/8/layout/bList2"/>
    <dgm:cxn modelId="{D7AC70FD-D0AB-423E-BAE1-9AA6B682A07D}" srcId="{CEC5CBC9-CE7E-4C2C-ADA7-FFF6190993FB}" destId="{BA6C16ED-9AE3-402B-B723-00A3775544F7}" srcOrd="0" destOrd="0" parTransId="{03C6CCAA-A706-4BD6-A7C0-F17D4B840B58}" sibTransId="{98192B53-3403-4D12-B417-916906506600}"/>
    <dgm:cxn modelId="{CCE776AA-1E58-4F8F-A54D-86ECAC27F2F1}" type="presOf" srcId="{CEC5CBC9-CE7E-4C2C-ADA7-FFF6190993FB}" destId="{24092E56-FBF5-4E68-BCCF-AD6B07DB147B}" srcOrd="0" destOrd="0" presId="urn:microsoft.com/office/officeart/2005/8/layout/bList2"/>
    <dgm:cxn modelId="{2FE1F5FA-C278-4427-A011-ECA33F852EAA}" srcId="{08407F39-3718-4EDA-B8F3-78421E910D3E}" destId="{B510A067-2F94-4013-8A43-353C279CF1D1}" srcOrd="0" destOrd="0" parTransId="{6D95812E-BE68-4D72-9184-53E36350BA34}" sibTransId="{BD31450C-A454-4091-8BC3-3E35B3912453}"/>
    <dgm:cxn modelId="{8B21BDEE-C306-4B31-8F33-D72F19E5BB1C}" type="presParOf" srcId="{0001B7E6-070A-474E-A7E4-0B8D8B4300EF}" destId="{AFFFDCA2-2E71-4322-B9A2-F086C752AE44}" srcOrd="0" destOrd="0" presId="urn:microsoft.com/office/officeart/2005/8/layout/bList2"/>
    <dgm:cxn modelId="{01359AA7-73A6-4592-BA9E-A76A4ECAC1A0}" type="presParOf" srcId="{AFFFDCA2-2E71-4322-B9A2-F086C752AE44}" destId="{8F89AA43-973C-4464-AB7E-A4606E3A3356}" srcOrd="0" destOrd="0" presId="urn:microsoft.com/office/officeart/2005/8/layout/bList2"/>
    <dgm:cxn modelId="{CCF42AA9-8F3C-4A5F-90C8-F3F94340B417}" type="presParOf" srcId="{AFFFDCA2-2E71-4322-B9A2-F086C752AE44}" destId="{24092E56-FBF5-4E68-BCCF-AD6B07DB147B}" srcOrd="1" destOrd="0" presId="urn:microsoft.com/office/officeart/2005/8/layout/bList2"/>
    <dgm:cxn modelId="{8BF84DC1-CF17-445C-90DF-3BC1BBA0D900}" type="presParOf" srcId="{AFFFDCA2-2E71-4322-B9A2-F086C752AE44}" destId="{539740B5-94FD-42D2-B9D7-77B620712C70}" srcOrd="2" destOrd="0" presId="urn:microsoft.com/office/officeart/2005/8/layout/bList2"/>
    <dgm:cxn modelId="{311C4ABC-33BB-4C8A-9529-3162E074B777}" type="presParOf" srcId="{AFFFDCA2-2E71-4322-B9A2-F086C752AE44}" destId="{032CC2E5-5A66-472B-8A21-BF2B6526FEF2}" srcOrd="3" destOrd="0" presId="urn:microsoft.com/office/officeart/2005/8/layout/bList2"/>
    <dgm:cxn modelId="{99120FDD-D3A6-4D15-8D13-E3F33D28E3C5}" type="presParOf" srcId="{0001B7E6-070A-474E-A7E4-0B8D8B4300EF}" destId="{0DA065DB-001A-4481-BA06-A17DB5038133}" srcOrd="1" destOrd="0" presId="urn:microsoft.com/office/officeart/2005/8/layout/bList2"/>
    <dgm:cxn modelId="{4F9D9AEC-D311-46C1-9B5B-A7FFF05B89B4}" type="presParOf" srcId="{0001B7E6-070A-474E-A7E4-0B8D8B4300EF}" destId="{0E59D806-C585-4548-8D0C-8B2F1303703C}" srcOrd="2" destOrd="0" presId="urn:microsoft.com/office/officeart/2005/8/layout/bList2"/>
    <dgm:cxn modelId="{9B7AE8F9-AB4A-49B3-893B-9F87D1B79BD7}" type="presParOf" srcId="{0E59D806-C585-4548-8D0C-8B2F1303703C}" destId="{637479FD-B3F3-4376-A4E9-21C7398AB82A}" srcOrd="0" destOrd="0" presId="urn:microsoft.com/office/officeart/2005/8/layout/bList2"/>
    <dgm:cxn modelId="{4BBBE131-AC94-4C00-8E07-5728DDF246C3}" type="presParOf" srcId="{0E59D806-C585-4548-8D0C-8B2F1303703C}" destId="{656B334E-45D6-436D-8DC1-71CEBE10716C}" srcOrd="1" destOrd="0" presId="urn:microsoft.com/office/officeart/2005/8/layout/bList2"/>
    <dgm:cxn modelId="{34FA21BE-99D4-41DD-9BC9-C278759A075A}" type="presParOf" srcId="{0E59D806-C585-4548-8D0C-8B2F1303703C}" destId="{D99CA372-BD57-422A-B522-020F1F5B4F65}" srcOrd="2" destOrd="0" presId="urn:microsoft.com/office/officeart/2005/8/layout/bList2"/>
    <dgm:cxn modelId="{D647ADE0-43B7-4F45-B190-649745DE43A1}" type="presParOf" srcId="{0E59D806-C585-4548-8D0C-8B2F1303703C}" destId="{BED0C95A-5EEE-4EAA-AE0D-CC7F66609F44}" srcOrd="3" destOrd="0" presId="urn:microsoft.com/office/officeart/2005/8/layout/bList2"/>
    <dgm:cxn modelId="{4FAB633E-2768-48EE-B682-F4469C251552}" type="presParOf" srcId="{0001B7E6-070A-474E-A7E4-0B8D8B4300EF}" destId="{FC6A4C3C-A80E-484F-AEC8-306073C77067}" srcOrd="3" destOrd="0" presId="urn:microsoft.com/office/officeart/2005/8/layout/bList2"/>
    <dgm:cxn modelId="{18E78741-273A-48F0-AEA3-7CA829BF1A6F}" type="presParOf" srcId="{0001B7E6-070A-474E-A7E4-0B8D8B4300EF}" destId="{5E6C6228-BF02-49C8-9D35-46244BA77A4F}" srcOrd="4" destOrd="0" presId="urn:microsoft.com/office/officeart/2005/8/layout/bList2"/>
    <dgm:cxn modelId="{2BFFF095-D5EE-4D5A-8AB2-C0A48EFC0DC7}" type="presParOf" srcId="{5E6C6228-BF02-49C8-9D35-46244BA77A4F}" destId="{8F37F0DD-FE51-4A63-8552-01C7F1A876FA}" srcOrd="0" destOrd="0" presId="urn:microsoft.com/office/officeart/2005/8/layout/bList2"/>
    <dgm:cxn modelId="{DCF37371-35A4-42F2-BAC5-9AB5F11D2DE0}" type="presParOf" srcId="{5E6C6228-BF02-49C8-9D35-46244BA77A4F}" destId="{A8514F80-8AF3-4F01-860A-A122545FAB47}" srcOrd="1" destOrd="0" presId="urn:microsoft.com/office/officeart/2005/8/layout/bList2"/>
    <dgm:cxn modelId="{9651ABCB-C272-4090-A2D1-0CC761B7BD7D}" type="presParOf" srcId="{5E6C6228-BF02-49C8-9D35-46244BA77A4F}" destId="{43172B9E-3746-488D-A562-17A98F89498C}" srcOrd="2" destOrd="0" presId="urn:microsoft.com/office/officeart/2005/8/layout/bList2"/>
    <dgm:cxn modelId="{F46C1749-70D1-4B32-A96B-B32F40BF46F6}" type="presParOf" srcId="{5E6C6228-BF02-49C8-9D35-46244BA77A4F}" destId="{5AE88853-A1F7-4EFD-B916-4553EA23409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289EE-CCA8-41A9-8298-21164FDAA962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6CE66BF-5084-45EB-A653-B80E6471FFB5}">
      <dgm:prSet phldrT="[Текст]"/>
      <dgm:spPr/>
      <dgm:t>
        <a:bodyPr/>
        <a:lstStyle/>
        <a:p>
          <a:r>
            <a:rPr lang="ru-RU" b="1" dirty="0" smtClean="0"/>
            <a:t>ОБРАЩЕНИЕ К АУДИТОРИИ С ПРИВЕТСТВИЕМ</a:t>
          </a:r>
          <a:endParaRPr lang="ru-RU" dirty="0"/>
        </a:p>
      </dgm:t>
    </dgm:pt>
    <dgm:pt modelId="{DC93B138-11E1-4117-9D9F-73BF2A12CE2D}" type="parTrans" cxnId="{BFA35A9A-7788-4A23-B597-8AB29E534B3B}">
      <dgm:prSet/>
      <dgm:spPr/>
      <dgm:t>
        <a:bodyPr/>
        <a:lstStyle/>
        <a:p>
          <a:endParaRPr lang="ru-RU"/>
        </a:p>
      </dgm:t>
    </dgm:pt>
    <dgm:pt modelId="{5638A414-CD5A-45AA-B69A-0110DBF12F95}" type="sibTrans" cxnId="{BFA35A9A-7788-4A23-B597-8AB29E534B3B}">
      <dgm:prSet/>
      <dgm:spPr/>
      <dgm:t>
        <a:bodyPr/>
        <a:lstStyle/>
        <a:p>
          <a:endParaRPr lang="ru-RU"/>
        </a:p>
      </dgm:t>
    </dgm:pt>
    <dgm:pt modelId="{03E90432-DF7E-4CE8-961D-A8CA029A8477}">
      <dgm:prSet phldrT="[Текст]"/>
      <dgm:spPr/>
      <dgm:t>
        <a:bodyPr/>
        <a:lstStyle/>
        <a:p>
          <a:r>
            <a:rPr lang="ru-RU" b="1" dirty="0" smtClean="0"/>
            <a:t>ИНФОРМИРОВАНИЕ О ЗАДАЧАХ ИССЛЕДОВАТЕЛЬСКОЙ РАБОТЫ</a:t>
          </a:r>
          <a:endParaRPr lang="ru-RU" dirty="0"/>
        </a:p>
      </dgm:t>
    </dgm:pt>
    <dgm:pt modelId="{C039399B-8028-4EC5-8D0C-3A59206C5188}" type="parTrans" cxnId="{5327973D-4749-4256-8A0F-57138FCEF322}">
      <dgm:prSet/>
      <dgm:spPr/>
      <dgm:t>
        <a:bodyPr/>
        <a:lstStyle/>
        <a:p>
          <a:endParaRPr lang="ru-RU"/>
        </a:p>
      </dgm:t>
    </dgm:pt>
    <dgm:pt modelId="{81B16E5D-904D-475A-9F09-73C166DCC9C4}" type="sibTrans" cxnId="{5327973D-4749-4256-8A0F-57138FCEF322}">
      <dgm:prSet/>
      <dgm:spPr/>
      <dgm:t>
        <a:bodyPr/>
        <a:lstStyle/>
        <a:p>
          <a:endParaRPr lang="ru-RU"/>
        </a:p>
      </dgm:t>
    </dgm:pt>
    <dgm:pt modelId="{8045BCC4-2033-465B-AA9C-340B5AC4497D}">
      <dgm:prSet phldrT="[Текст]"/>
      <dgm:spPr/>
      <dgm:t>
        <a:bodyPr/>
        <a:lstStyle/>
        <a:p>
          <a:r>
            <a:rPr lang="ru-RU" b="1" dirty="0" smtClean="0"/>
            <a:t>ИЗЛОЖЕНИЕ ОСНОВНОГО СОДЕРЖАНИЯ  РАБОТЫ И НАИБОЛЕЕ ИНТЕРЕСНЫХ ЕЁ РЕЗУЛЬТАТОВ</a:t>
          </a:r>
          <a:endParaRPr lang="ru-RU" dirty="0"/>
        </a:p>
      </dgm:t>
    </dgm:pt>
    <dgm:pt modelId="{B6CF4A83-69F6-4F2E-A8B8-1DDA607131EE}" type="parTrans" cxnId="{EB8096EA-1BAC-4732-91D9-DAD713DDF3F5}">
      <dgm:prSet/>
      <dgm:spPr/>
      <dgm:t>
        <a:bodyPr/>
        <a:lstStyle/>
        <a:p>
          <a:endParaRPr lang="ru-RU"/>
        </a:p>
      </dgm:t>
    </dgm:pt>
    <dgm:pt modelId="{0C971DC2-A723-4FB4-80A7-D5E2E572A3EB}" type="sibTrans" cxnId="{EB8096EA-1BAC-4732-91D9-DAD713DDF3F5}">
      <dgm:prSet/>
      <dgm:spPr/>
      <dgm:t>
        <a:bodyPr/>
        <a:lstStyle/>
        <a:p>
          <a:endParaRPr lang="ru-RU"/>
        </a:p>
      </dgm:t>
    </dgm:pt>
    <dgm:pt modelId="{21F77CE1-6D09-4AA6-ACDA-DF0320E5FAA7}">
      <dgm:prSet phldrT="[Текст]"/>
      <dgm:spPr/>
      <dgm:t>
        <a:bodyPr/>
        <a:lstStyle/>
        <a:p>
          <a:r>
            <a:rPr lang="ru-RU" b="1" i="1" dirty="0" smtClean="0"/>
            <a:t>ВЫРАЖЕНИЕ СЛОВ БЛАГОДАРНОСТИ АУДИТОРИИ ЗА ВНИМАНИЕ</a:t>
          </a:r>
          <a:r>
            <a:rPr lang="ru-RU" b="1" dirty="0" smtClean="0"/>
            <a:t> ПРИГЛАШЕНИЕ АУДИТОРИИ К ОБСУЖДЕНИЮ РАБОТЫ </a:t>
          </a:r>
          <a:endParaRPr lang="ru-RU" dirty="0"/>
        </a:p>
      </dgm:t>
    </dgm:pt>
    <dgm:pt modelId="{376F6DCC-FB42-454B-92B4-0C65FD3AA82B}" type="parTrans" cxnId="{D3E6AE5F-3C85-4B65-A59C-0EFF3C6FFB58}">
      <dgm:prSet/>
      <dgm:spPr/>
      <dgm:t>
        <a:bodyPr/>
        <a:lstStyle/>
        <a:p>
          <a:endParaRPr lang="ru-RU"/>
        </a:p>
      </dgm:t>
    </dgm:pt>
    <dgm:pt modelId="{6C32DC8B-80EA-4E1E-A40A-0B3E13491F70}" type="sibTrans" cxnId="{D3E6AE5F-3C85-4B65-A59C-0EFF3C6FFB58}">
      <dgm:prSet/>
      <dgm:spPr/>
      <dgm:t>
        <a:bodyPr/>
        <a:lstStyle/>
        <a:p>
          <a:endParaRPr lang="ru-RU"/>
        </a:p>
      </dgm:t>
    </dgm:pt>
    <dgm:pt modelId="{E377A359-FA98-4971-9872-9049A4236E77}">
      <dgm:prSet phldrT="[Текст]"/>
      <dgm:spPr/>
      <dgm:t>
        <a:bodyPr/>
        <a:lstStyle/>
        <a:p>
          <a:r>
            <a:rPr lang="ru-RU" b="1" dirty="0" smtClean="0"/>
            <a:t>ОСНОВНЫЕ ВЫВОДЫ ПО ПРОЕКТУ И ПЕРСПЕКТИВЫ РАБОТЫ ПО ДАННОЙ ТЕМАТИКЕ</a:t>
          </a:r>
          <a:endParaRPr lang="ru-RU" dirty="0"/>
        </a:p>
      </dgm:t>
    </dgm:pt>
    <dgm:pt modelId="{E6EABC6D-F880-4400-9AB2-940E0E0CA119}" type="parTrans" cxnId="{6424E1B7-FD41-4FBF-A627-F5EABBFBCCEE}">
      <dgm:prSet/>
      <dgm:spPr/>
      <dgm:t>
        <a:bodyPr/>
        <a:lstStyle/>
        <a:p>
          <a:endParaRPr lang="ru-RU"/>
        </a:p>
      </dgm:t>
    </dgm:pt>
    <dgm:pt modelId="{C3050018-6D9E-4C22-8319-A2E72C5E917E}" type="sibTrans" cxnId="{6424E1B7-FD41-4FBF-A627-F5EABBFBCCEE}">
      <dgm:prSet/>
      <dgm:spPr/>
      <dgm:t>
        <a:bodyPr/>
        <a:lstStyle/>
        <a:p>
          <a:endParaRPr lang="ru-RU"/>
        </a:p>
      </dgm:t>
    </dgm:pt>
    <dgm:pt modelId="{CB9A3A86-E6C5-4E71-8DDE-467A9CE85727}" type="pres">
      <dgm:prSet presAssocID="{44C289EE-CCA8-41A9-8298-21164FDAA9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2114D-0A2A-4215-A86A-9C5CC415E216}" type="pres">
      <dgm:prSet presAssocID="{21F77CE1-6D09-4AA6-ACDA-DF0320E5FAA7}" presName="boxAndChildren" presStyleCnt="0"/>
      <dgm:spPr/>
    </dgm:pt>
    <dgm:pt modelId="{B2DB3C9F-9534-4BEE-B398-D65F974E75D0}" type="pres">
      <dgm:prSet presAssocID="{21F77CE1-6D09-4AA6-ACDA-DF0320E5FAA7}" presName="parentTextBox" presStyleLbl="node1" presStyleIdx="0" presStyleCnt="5"/>
      <dgm:spPr/>
      <dgm:t>
        <a:bodyPr/>
        <a:lstStyle/>
        <a:p>
          <a:endParaRPr lang="ru-RU"/>
        </a:p>
      </dgm:t>
    </dgm:pt>
    <dgm:pt modelId="{8A7E473A-4845-4003-954C-A04A8E7774F7}" type="pres">
      <dgm:prSet presAssocID="{C3050018-6D9E-4C22-8319-A2E72C5E917E}" presName="sp" presStyleCnt="0"/>
      <dgm:spPr/>
    </dgm:pt>
    <dgm:pt modelId="{DFBBDBC9-0B7D-4F89-9C0A-37C3DD9D9C30}" type="pres">
      <dgm:prSet presAssocID="{E377A359-FA98-4971-9872-9049A4236E77}" presName="arrowAndChildren" presStyleCnt="0"/>
      <dgm:spPr/>
    </dgm:pt>
    <dgm:pt modelId="{70971A1C-4E5F-4960-BC9E-546FE73E9FDA}" type="pres">
      <dgm:prSet presAssocID="{E377A359-FA98-4971-9872-9049A4236E77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4E0D58E-E8D1-43A2-8D6F-40E6727242B1}" type="pres">
      <dgm:prSet presAssocID="{0C971DC2-A723-4FB4-80A7-D5E2E572A3EB}" presName="sp" presStyleCnt="0"/>
      <dgm:spPr/>
    </dgm:pt>
    <dgm:pt modelId="{4421FB23-BCD4-44CE-94E9-167CE6FBBD5B}" type="pres">
      <dgm:prSet presAssocID="{8045BCC4-2033-465B-AA9C-340B5AC4497D}" presName="arrowAndChildren" presStyleCnt="0"/>
      <dgm:spPr/>
    </dgm:pt>
    <dgm:pt modelId="{D92221F5-FCBA-47BF-8F22-317758CAC02A}" type="pres">
      <dgm:prSet presAssocID="{8045BCC4-2033-465B-AA9C-340B5AC4497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E71C700A-BFBB-439E-9006-44D48B6D2873}" type="pres">
      <dgm:prSet presAssocID="{81B16E5D-904D-475A-9F09-73C166DCC9C4}" presName="sp" presStyleCnt="0"/>
      <dgm:spPr/>
    </dgm:pt>
    <dgm:pt modelId="{B1345057-F72D-4EF9-828E-1DE8D1F66ED7}" type="pres">
      <dgm:prSet presAssocID="{03E90432-DF7E-4CE8-961D-A8CA029A8477}" presName="arrowAndChildren" presStyleCnt="0"/>
      <dgm:spPr/>
    </dgm:pt>
    <dgm:pt modelId="{CD262F53-8B92-487A-84F5-35FC9384CCCF}" type="pres">
      <dgm:prSet presAssocID="{03E90432-DF7E-4CE8-961D-A8CA029A8477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C6A92821-AB14-4349-9D0A-3B48E3F7A952}" type="pres">
      <dgm:prSet presAssocID="{5638A414-CD5A-45AA-B69A-0110DBF12F95}" presName="sp" presStyleCnt="0"/>
      <dgm:spPr/>
    </dgm:pt>
    <dgm:pt modelId="{21665D26-CC7A-4324-85A5-F3CBBE0CFAA2}" type="pres">
      <dgm:prSet presAssocID="{66CE66BF-5084-45EB-A653-B80E6471FFB5}" presName="arrowAndChildren" presStyleCnt="0"/>
      <dgm:spPr/>
    </dgm:pt>
    <dgm:pt modelId="{87DE1473-F898-432A-A903-8540B7E7B261}" type="pres">
      <dgm:prSet presAssocID="{66CE66BF-5084-45EB-A653-B80E6471FFB5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3E6AE5F-3C85-4B65-A59C-0EFF3C6FFB58}" srcId="{44C289EE-CCA8-41A9-8298-21164FDAA962}" destId="{21F77CE1-6D09-4AA6-ACDA-DF0320E5FAA7}" srcOrd="4" destOrd="0" parTransId="{376F6DCC-FB42-454B-92B4-0C65FD3AA82B}" sibTransId="{6C32DC8B-80EA-4E1E-A40A-0B3E13491F70}"/>
    <dgm:cxn modelId="{48568F61-F45F-4876-B818-4B59B96F2E3D}" type="presOf" srcId="{03E90432-DF7E-4CE8-961D-A8CA029A8477}" destId="{CD262F53-8B92-487A-84F5-35FC9384CCCF}" srcOrd="0" destOrd="0" presId="urn:microsoft.com/office/officeart/2005/8/layout/process4"/>
    <dgm:cxn modelId="{FC8F28AF-9047-4FC7-8388-18BC769A194C}" type="presOf" srcId="{8045BCC4-2033-465B-AA9C-340B5AC4497D}" destId="{D92221F5-FCBA-47BF-8F22-317758CAC02A}" srcOrd="0" destOrd="0" presId="urn:microsoft.com/office/officeart/2005/8/layout/process4"/>
    <dgm:cxn modelId="{6424E1B7-FD41-4FBF-A627-F5EABBFBCCEE}" srcId="{44C289EE-CCA8-41A9-8298-21164FDAA962}" destId="{E377A359-FA98-4971-9872-9049A4236E77}" srcOrd="3" destOrd="0" parTransId="{E6EABC6D-F880-4400-9AB2-940E0E0CA119}" sibTransId="{C3050018-6D9E-4C22-8319-A2E72C5E917E}"/>
    <dgm:cxn modelId="{EB8096EA-1BAC-4732-91D9-DAD713DDF3F5}" srcId="{44C289EE-CCA8-41A9-8298-21164FDAA962}" destId="{8045BCC4-2033-465B-AA9C-340B5AC4497D}" srcOrd="2" destOrd="0" parTransId="{B6CF4A83-69F6-4F2E-A8B8-1DDA607131EE}" sibTransId="{0C971DC2-A723-4FB4-80A7-D5E2E572A3EB}"/>
    <dgm:cxn modelId="{F50C2C72-3316-4DE5-BA3A-955D426281EA}" type="presOf" srcId="{66CE66BF-5084-45EB-A653-B80E6471FFB5}" destId="{87DE1473-F898-432A-A903-8540B7E7B261}" srcOrd="0" destOrd="0" presId="urn:microsoft.com/office/officeart/2005/8/layout/process4"/>
    <dgm:cxn modelId="{04213209-6445-47AC-AD20-256383CAE474}" type="presOf" srcId="{E377A359-FA98-4971-9872-9049A4236E77}" destId="{70971A1C-4E5F-4960-BC9E-546FE73E9FDA}" srcOrd="0" destOrd="0" presId="urn:microsoft.com/office/officeart/2005/8/layout/process4"/>
    <dgm:cxn modelId="{1D3F3B08-90E5-4A41-94DD-00AF63E9F5BA}" type="presOf" srcId="{21F77CE1-6D09-4AA6-ACDA-DF0320E5FAA7}" destId="{B2DB3C9F-9534-4BEE-B398-D65F974E75D0}" srcOrd="0" destOrd="0" presId="urn:microsoft.com/office/officeart/2005/8/layout/process4"/>
    <dgm:cxn modelId="{BFA35A9A-7788-4A23-B597-8AB29E534B3B}" srcId="{44C289EE-CCA8-41A9-8298-21164FDAA962}" destId="{66CE66BF-5084-45EB-A653-B80E6471FFB5}" srcOrd="0" destOrd="0" parTransId="{DC93B138-11E1-4117-9D9F-73BF2A12CE2D}" sibTransId="{5638A414-CD5A-45AA-B69A-0110DBF12F95}"/>
    <dgm:cxn modelId="{5327973D-4749-4256-8A0F-57138FCEF322}" srcId="{44C289EE-CCA8-41A9-8298-21164FDAA962}" destId="{03E90432-DF7E-4CE8-961D-A8CA029A8477}" srcOrd="1" destOrd="0" parTransId="{C039399B-8028-4EC5-8D0C-3A59206C5188}" sibTransId="{81B16E5D-904D-475A-9F09-73C166DCC9C4}"/>
    <dgm:cxn modelId="{913BFA0F-7200-40C7-ACD4-E249452B4AC3}" type="presOf" srcId="{44C289EE-CCA8-41A9-8298-21164FDAA962}" destId="{CB9A3A86-E6C5-4E71-8DDE-467A9CE85727}" srcOrd="0" destOrd="0" presId="urn:microsoft.com/office/officeart/2005/8/layout/process4"/>
    <dgm:cxn modelId="{151BF476-E925-4DB0-9EFC-DA9F50AE85BD}" type="presParOf" srcId="{CB9A3A86-E6C5-4E71-8DDE-467A9CE85727}" destId="{1552114D-0A2A-4215-A86A-9C5CC415E216}" srcOrd="0" destOrd="0" presId="urn:microsoft.com/office/officeart/2005/8/layout/process4"/>
    <dgm:cxn modelId="{B2B1A00B-B328-4E2E-A6A1-FED894234C69}" type="presParOf" srcId="{1552114D-0A2A-4215-A86A-9C5CC415E216}" destId="{B2DB3C9F-9534-4BEE-B398-D65F974E75D0}" srcOrd="0" destOrd="0" presId="urn:microsoft.com/office/officeart/2005/8/layout/process4"/>
    <dgm:cxn modelId="{4C719DBA-2F9F-4DF6-AB07-C0C3869AFF06}" type="presParOf" srcId="{CB9A3A86-E6C5-4E71-8DDE-467A9CE85727}" destId="{8A7E473A-4845-4003-954C-A04A8E7774F7}" srcOrd="1" destOrd="0" presId="urn:microsoft.com/office/officeart/2005/8/layout/process4"/>
    <dgm:cxn modelId="{FE869A05-EC3B-4875-A9FD-275EA08D3667}" type="presParOf" srcId="{CB9A3A86-E6C5-4E71-8DDE-467A9CE85727}" destId="{DFBBDBC9-0B7D-4F89-9C0A-37C3DD9D9C30}" srcOrd="2" destOrd="0" presId="urn:microsoft.com/office/officeart/2005/8/layout/process4"/>
    <dgm:cxn modelId="{9CD5FE14-3CD6-467B-B3FF-E5210684F993}" type="presParOf" srcId="{DFBBDBC9-0B7D-4F89-9C0A-37C3DD9D9C30}" destId="{70971A1C-4E5F-4960-BC9E-546FE73E9FDA}" srcOrd="0" destOrd="0" presId="urn:microsoft.com/office/officeart/2005/8/layout/process4"/>
    <dgm:cxn modelId="{3AE3A1ED-E76F-479D-920E-B525D8DFF480}" type="presParOf" srcId="{CB9A3A86-E6C5-4E71-8DDE-467A9CE85727}" destId="{04E0D58E-E8D1-43A2-8D6F-40E6727242B1}" srcOrd="3" destOrd="0" presId="urn:microsoft.com/office/officeart/2005/8/layout/process4"/>
    <dgm:cxn modelId="{C4678BD0-F6B6-4041-A47A-AF7A62E14DFC}" type="presParOf" srcId="{CB9A3A86-E6C5-4E71-8DDE-467A9CE85727}" destId="{4421FB23-BCD4-44CE-94E9-167CE6FBBD5B}" srcOrd="4" destOrd="0" presId="urn:microsoft.com/office/officeart/2005/8/layout/process4"/>
    <dgm:cxn modelId="{43C4B706-3946-4FC0-A139-DFC6AD5CC92D}" type="presParOf" srcId="{4421FB23-BCD4-44CE-94E9-167CE6FBBD5B}" destId="{D92221F5-FCBA-47BF-8F22-317758CAC02A}" srcOrd="0" destOrd="0" presId="urn:microsoft.com/office/officeart/2005/8/layout/process4"/>
    <dgm:cxn modelId="{4F01414C-EA15-4E45-9378-F17854B0289C}" type="presParOf" srcId="{CB9A3A86-E6C5-4E71-8DDE-467A9CE85727}" destId="{E71C700A-BFBB-439E-9006-44D48B6D2873}" srcOrd="5" destOrd="0" presId="urn:microsoft.com/office/officeart/2005/8/layout/process4"/>
    <dgm:cxn modelId="{3F51261F-023C-4B57-B1FD-2FB1C616A252}" type="presParOf" srcId="{CB9A3A86-E6C5-4E71-8DDE-467A9CE85727}" destId="{B1345057-F72D-4EF9-828E-1DE8D1F66ED7}" srcOrd="6" destOrd="0" presId="urn:microsoft.com/office/officeart/2005/8/layout/process4"/>
    <dgm:cxn modelId="{A060D46D-EF42-4B9B-99AA-0B290205587A}" type="presParOf" srcId="{B1345057-F72D-4EF9-828E-1DE8D1F66ED7}" destId="{CD262F53-8B92-487A-84F5-35FC9384CCCF}" srcOrd="0" destOrd="0" presId="urn:microsoft.com/office/officeart/2005/8/layout/process4"/>
    <dgm:cxn modelId="{81F38D5F-D4DE-4C89-A3A8-1CE598E558B7}" type="presParOf" srcId="{CB9A3A86-E6C5-4E71-8DDE-467A9CE85727}" destId="{C6A92821-AB14-4349-9D0A-3B48E3F7A952}" srcOrd="7" destOrd="0" presId="urn:microsoft.com/office/officeart/2005/8/layout/process4"/>
    <dgm:cxn modelId="{903D2D5A-A39A-4A85-988D-E94BF10EE98D}" type="presParOf" srcId="{CB9A3A86-E6C5-4E71-8DDE-467A9CE85727}" destId="{21665D26-CC7A-4324-85A5-F3CBBE0CFAA2}" srcOrd="8" destOrd="0" presId="urn:microsoft.com/office/officeart/2005/8/layout/process4"/>
    <dgm:cxn modelId="{67E06607-34A6-49CB-98C6-AA431DDA5C11}" type="presParOf" srcId="{21665D26-CC7A-4324-85A5-F3CBBE0CFAA2}" destId="{87DE1473-F898-432A-A903-8540B7E7B261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61F6B-1ED3-4714-93B9-1E49C90DC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2C15E-78B1-44A3-A9A5-03C62CE81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7E784-CD4F-4707-9DDD-988FFD1E2B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12F72-DC4E-4A95-8E77-A95204C086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464D6-6229-4896-B401-9C5D088E4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1C0BE-F984-4846-B8C2-11C371DC2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44A83-5B73-4394-A00A-01A31DC32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564E-3C86-4A38-9874-21C498880A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FED0C-632C-4A86-9BCE-6A3119D53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18207-76E0-4A6C-9E74-DB552274A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3997-F1FE-4B67-BC18-455794DD2B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5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13" cstate="print"/>
          <a:srcRect l="4166" t="5555" r="4166" b="5555"/>
          <a:stretch>
            <a:fillRect/>
          </a:stretch>
        </p:blipFill>
        <p:spPr>
          <a:xfrm>
            <a:off x="8899" y="0"/>
            <a:ext cx="91351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5F8E2-A10D-4877-B299-58C87FE3580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DECA-5530-4A05-B4F1-D979A5454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715436" cy="3500462"/>
          </a:xfrm>
        </p:spPr>
        <p:txBody>
          <a:bodyPr>
            <a:normAutofit/>
          </a:bodyPr>
          <a:lstStyle/>
          <a:p>
            <a:r>
              <a:rPr lang="ru-RU" b="1" dirty="0"/>
              <a:t>Как правильно написать и оформить исследовательскую </a:t>
            </a:r>
            <a:r>
              <a:rPr lang="ru-RU" b="1" dirty="0" smtClean="0"/>
              <a:t>работу.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Список используемых источников и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382000" cy="2962734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ru-RU" dirty="0"/>
              <a:t>Каждый включенный в такой список литературный источник должен иметь отражение в рукописи исследования. </a:t>
            </a:r>
          </a:p>
          <a:p>
            <a:pPr>
              <a:lnSpc>
                <a:spcPct val="150000"/>
              </a:lnSpc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/>
              <a:t>ЗАЩИТА РЕЗУЛЬТАТОВ ИССЛЕДОВАНИЯ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878687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286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ОБЩАЯ СХЕМА ВЫСТУПЛЕНИЯ ПЕРЕД АУДИТОРИЕЙ ПО РЕЗУЛЬТАТАМ ВЫПОЛНЕНИЯ ИССЛЕДОВАТЕЛЬСКОЙ РАБОТЫ.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4399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Определение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874"/>
            <a:ext cx="8439472" cy="43923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При </a:t>
            </a:r>
            <a:r>
              <a:rPr lang="ru-RU" dirty="0"/>
              <a:t>определении темы необходимо учитывать  ее </a:t>
            </a:r>
            <a:r>
              <a:rPr lang="ru-RU" u="sng" dirty="0"/>
              <a:t>актуальность</a:t>
            </a:r>
            <a:r>
              <a:rPr lang="ru-RU" dirty="0"/>
              <a:t> в научном и историческом плане, наличие источников и литературы. Тема должна предоставить  возможность проявить себя в качестве исследователя. Важное значение при выборе темы проекта или исследования </a:t>
            </a:r>
            <a:r>
              <a:rPr lang="ru-RU" u="sng" dirty="0"/>
              <a:t>имеет освещенность ее в литературе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 работы</a:t>
            </a:r>
            <a:endParaRPr lang="ru-RU" dirty="0"/>
          </a:p>
          <a:p>
            <a:r>
              <a:rPr lang="ru-RU" b="1" dirty="0"/>
              <a:t>Титульный </a:t>
            </a:r>
            <a:r>
              <a:rPr lang="ru-RU" b="1" dirty="0" smtClean="0"/>
              <a:t>лист</a:t>
            </a:r>
          </a:p>
          <a:p>
            <a:r>
              <a:rPr lang="ru-RU" b="1" dirty="0"/>
              <a:t>План (Оглавление)</a:t>
            </a:r>
            <a:endParaRPr lang="ru-RU" dirty="0"/>
          </a:p>
          <a:p>
            <a:r>
              <a:rPr lang="ru-RU" b="1" dirty="0" smtClean="0"/>
              <a:t>Введение. </a:t>
            </a:r>
          </a:p>
          <a:p>
            <a:pPr>
              <a:buNone/>
            </a:pPr>
            <a:r>
              <a:rPr lang="ru-RU" i="1" dirty="0" smtClean="0"/>
              <a:t>Введение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dirty="0"/>
              <a:t>визитная карточка  работы. В нем дается обоснование темы, ее актуальность, определяются цели и задачи исследования, методы, приводится характеристика источников и обзор имеющейся литературы.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Актуальность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56984" cy="110799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требование к любой исследовательской работе, раскрывающее умение автора выбрать тему. Оно определяет, насколько правильно он эту тему понимает и оценивает с точки зрения современности и социальной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значимости. 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0"/>
            <a:ext cx="8964488" cy="159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предпринимаемого исследования  дается в форме перечисления  (изучить…, описать…, установить…, выявить…, проанализировать…,  сравнить…,вывести формулу … и пр.).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276872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Формулировка цели</a:t>
            </a:r>
            <a:r>
              <a:rPr kumimoji="0" lang="ru-RU" sz="2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58112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Формулировки  задач</a:t>
            </a:r>
            <a:r>
              <a:rPr kumimoji="0" lang="ru-RU" sz="2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5301208"/>
            <a:ext cx="8382000" cy="132965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460375" marR="0" lvl="0" indent="-460375" algn="l" defTabSz="912813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необходимо делать как можно более тщательно, поскольку описание их решения должно составить содержание глав основной части твоей научной работы.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183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26" y="0"/>
            <a:ext cx="4167174" cy="33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042158" cy="32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7046" y="3500438"/>
            <a:ext cx="419695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Методы исследования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42984"/>
            <a:ext cx="8784976" cy="4525963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указываются </a:t>
            </a:r>
            <a:r>
              <a:rPr lang="ru-RU" u="sng" dirty="0">
                <a:solidFill>
                  <a:srgbClr val="FF0000"/>
                </a:solidFill>
              </a:rPr>
              <a:t>обязательно</a:t>
            </a:r>
            <a:r>
              <a:rPr lang="ru-RU" dirty="0"/>
              <a:t>, так как они служат инструментом в добывании фактического материала для достижения поставленной в твоей работе цели.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86124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Существуют следующие методы исследования</a:t>
            </a:r>
            <a:r>
              <a:rPr lang="ru-RU" sz="2800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методы </a:t>
            </a:r>
            <a:r>
              <a:rPr lang="ru-RU" sz="2800" dirty="0"/>
              <a:t>исследования социолингвистики (наблюдение, анкетирование, интервьюирование, эксперимент), </a:t>
            </a: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методы </a:t>
            </a:r>
            <a:r>
              <a:rPr lang="ru-RU" sz="2800" dirty="0"/>
              <a:t>сравнения, аналогии и </a:t>
            </a:r>
            <a:r>
              <a:rPr lang="ru-RU" sz="2800" dirty="0" smtClean="0"/>
              <a:t>моделирования;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математические </a:t>
            </a:r>
            <a:r>
              <a:rPr lang="ru-RU" sz="2800" dirty="0"/>
              <a:t>методы обработки и представления полученных данных.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472518" cy="86177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Основная </a:t>
            </a:r>
            <a:r>
              <a:rPr lang="ru-RU" sz="2800" b="1" dirty="0"/>
              <a:t>структурная часть работы</a:t>
            </a:r>
            <a:r>
              <a:rPr lang="ru-RU" sz="2800" dirty="0"/>
              <a:t> - главы. </a:t>
            </a:r>
          </a:p>
          <a:p>
            <a:endParaRPr lang="ru-RU" sz="28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764704"/>
            <a:ext cx="7992844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3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 должно быть не менее двух.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799288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глава должна освещать самостоятельный вопрос изучаемой темы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36912"/>
            <a:ext cx="79928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написании следует добиваться сохранения логической связи между главами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3568" y="3717032"/>
            <a:ext cx="79928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3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Формулировка тем, глав, разделов должна быть конкретной и немногословной.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692654"/>
            <a:ext cx="79928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глав и разделов должно соответствовать названиям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621348"/>
            <a:ext cx="799288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Главы и разделы нужно завершать выводами, хотя бы краткими.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382000" cy="5825056"/>
          </a:xfrm>
        </p:spPr>
        <p:txBody>
          <a:bodyPr/>
          <a:lstStyle/>
          <a:p>
            <a:pPr lvl="1" algn="ctr" fontAlgn="ctr">
              <a:lnSpc>
                <a:spcPct val="150000"/>
              </a:lnSpc>
              <a:buNone/>
            </a:pPr>
            <a:r>
              <a:rPr lang="ru-RU" dirty="0"/>
              <a:t>Заключение состоит из 2-3 страниц.</a:t>
            </a:r>
          </a:p>
          <a:p>
            <a:pPr>
              <a:lnSpc>
                <a:spcPct val="150000"/>
              </a:lnSpc>
              <a:buNone/>
            </a:pPr>
            <a:r>
              <a:rPr lang="ru-RU" dirty="0"/>
              <a:t>В заключении делают выводы по работе в целом, подводятся итоги всему исследованию, намечаются, если нужно, перспективы дальнейшего изучения проблемы, показывается ее связь с современностью, предлагаются практические рекомендации.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86424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Вспомогательные или дополнительные материалы,  которые загромождают текст основной части работы, помещают в приложении.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18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81</TotalTime>
  <Words>474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Тема18</vt:lpstr>
      <vt:lpstr>White with Courier font for code slides</vt:lpstr>
      <vt:lpstr>1_Theme20</vt:lpstr>
      <vt:lpstr>1_White with Courier font for code slides</vt:lpstr>
      <vt:lpstr>Тема9</vt:lpstr>
      <vt:lpstr>Как правильно написать и оформить исследовательскую работу.</vt:lpstr>
      <vt:lpstr>Определение темы</vt:lpstr>
      <vt:lpstr>Слайд 3</vt:lpstr>
      <vt:lpstr>Актуальность - </vt:lpstr>
      <vt:lpstr>Слайд 5</vt:lpstr>
      <vt:lpstr>Методы исследования </vt:lpstr>
      <vt:lpstr>Слайд 7</vt:lpstr>
      <vt:lpstr>Заключение</vt:lpstr>
      <vt:lpstr>Приложение</vt:lpstr>
      <vt:lpstr>Список используемых источников и литературы</vt:lpstr>
      <vt:lpstr>ЗАЩИТА РЕЗУЛЬТАТОВ ИССЛЕДОВАНИЯ</vt:lpstr>
      <vt:lpstr>ОБЩАЯ СХЕМА ВЫСТУПЛЕНИЯ ПЕРЕД АУДИТОРИЕЙ ПО РЕЗУЛЬТАТАМ ВЫПОЛНЕНИЯ ИССЛЕДОВАТЕЛЬСКОЙ РАБОТЫ.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написать и оформить исследовательскую работу  или ученический проект.</dc:title>
  <dc:creator>Елена</dc:creator>
  <cp:lastModifiedBy>Татьяна</cp:lastModifiedBy>
  <cp:revision>14</cp:revision>
  <dcterms:created xsi:type="dcterms:W3CDTF">2011-12-07T16:12:27Z</dcterms:created>
  <dcterms:modified xsi:type="dcterms:W3CDTF">2015-04-25T10:29:52Z</dcterms:modified>
</cp:coreProperties>
</file>