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6" r:id="rId4"/>
    <p:sldId id="285" r:id="rId5"/>
    <p:sldId id="284" r:id="rId6"/>
    <p:sldId id="283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81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41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94A8-0421-44DD-A89B-1728C7122A1E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611E-ADA1-499C-8EFE-242C37C07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A92C-D3E4-4D2F-9CDA-1E7ED62CF2FE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ADF-E016-493E-A6CC-9A9570C68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B351-287F-4CA6-A984-4DABB22C736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EE0A-FB81-4942-912F-4FD15C84C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15007-C10E-4C9A-AE09-762AF15C1CF5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40A8-4F60-46AB-A4B2-4B264A1BF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60A5-BBC1-4758-A3D0-A6028A03B20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F01C-94E6-41BA-B93C-A8F39054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E7F0-6EEC-4CBA-A5FE-81FEC1D20D4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8A4-B04E-4C20-8E90-60697C7B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9B9E-1846-4277-BA09-AABCB42D328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6FF8-528D-443F-B754-B3902488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845D-D971-4556-8209-15F3AF20537A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78A9-C6C7-4413-8F32-B93C49AA7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C377-E49F-43BC-B7EB-96230D26D38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D9C3-7D97-4609-BCA9-60BB1AC02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6F6F-59F3-453C-B54B-BC5FDEE8DED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2BD7-3384-479F-9C9A-019D56DC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DC69-62AA-41B3-9DFE-03B841777A15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43FB-68D4-4C15-A422-8C9FBC46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E9359-EDE3-4934-A766-960DBBF9FAD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261B7-C68E-4BC8-9E27-683F1497B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ightwave3d.ru/uploads/post-630-125723907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.oboz.obozrevatel.com/files/NewsPhoto/2008/06/11/242388/94469_image_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news.rin.ru/pictures/12/5100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chool-89.narod.ru/rogacheva/razmnozhen.files/image00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estival.1september.ru/files/articles/41/4139/413940/full.h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rv.lori-images.net/0001547195-preview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thumb/5/55/Mating_Great_Grey_Slug_4124.jpg/300px-Mating_Great_Grey_Slug_41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g-2008-01.photosight.ru/15/250526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athistoc.bio.uci.edu/hemipt/2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syabiologiya.ru/_ph/2/2/50779055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1-klacc.ru/files/school/6233/01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ompulenta.ru/upload/iblock/bae/co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bl.tikva.ru/base/B1774/img/B1774p64-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festival.1september.ru/files/articles/56/5636/563686/img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813"/>
            <a:ext cx="9429750" cy="2643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Размножение организмов. </a:t>
            </a:r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Бесполое размножение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301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  <a:cs typeface="Times New Roman" pitchFamily="18" charset="0"/>
              </a:rPr>
              <a:t>«Мыслящий ум не чувствует себя счастливым, </a:t>
            </a:r>
          </a:p>
          <a:p>
            <a:pPr algn="ctr"/>
            <a:r>
              <a:rPr lang="ru-RU" sz="2400" i="1">
                <a:latin typeface="Calibri" pitchFamily="34" charset="0"/>
                <a:cs typeface="Times New Roman" pitchFamily="18" charset="0"/>
              </a:rPr>
              <a:t>пока ему не удаётся связать воедино разрозненные факты»</a:t>
            </a:r>
          </a:p>
          <a:p>
            <a:pPr algn="r"/>
            <a:r>
              <a:rPr lang="ru-RU" sz="2400" i="1">
                <a:latin typeface="Calibri" pitchFamily="34" charset="0"/>
                <a:cs typeface="Times New Roman" pitchFamily="18" charset="0"/>
              </a:rPr>
              <a:t>Д. Хевелси.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052" name="Picture 6" descr="Картинка 11 из 1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048000"/>
            <a:ext cx="484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Картинка 1 из 464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476625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Фрагментация тела </a:t>
            </a:r>
            <a:br>
              <a:rPr lang="ru-RU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на отдельные части</a:t>
            </a:r>
          </a:p>
        </p:txBody>
      </p:sp>
      <p:pic>
        <p:nvPicPr>
          <p:cNvPr id="11268" name="Picture 2" descr="Картинка 3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50"/>
            <a:ext cx="51435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Вегетативное размножение</a:t>
            </a:r>
          </a:p>
        </p:txBody>
      </p:sp>
      <p:pic>
        <p:nvPicPr>
          <p:cNvPr id="12291" name="Picture 2" descr="Картинка 7 из 12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3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35 из 12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tropiki.com/images/s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2026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Домашнее задание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501062" cy="4525963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параграф 30, выучить определения, знать и уметь приводить примеры бесполого размножения, </a:t>
            </a:r>
          </a:p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Ответить на вопросы в конце параграфа</a:t>
            </a:r>
          </a:p>
          <a:p>
            <a:pPr algn="ctr"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io.1september.ru/2005/24/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5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http://festival.1september.ru/articles/514226/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Половое размножение</a:t>
            </a:r>
          </a:p>
        </p:txBody>
      </p:sp>
      <p:pic>
        <p:nvPicPr>
          <p:cNvPr id="4099" name="Picture 2" descr="Картинка 8 из 15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0" t="2020" r="2020" b="12955"/>
          <a:stretch>
            <a:fillRect/>
          </a:stretch>
        </p:blipFill>
        <p:spPr bwMode="auto">
          <a:xfrm>
            <a:off x="928688" y="1285875"/>
            <a:ext cx="71437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58313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Гермафродитизм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– наличие у одной особи признаком мужского и женского пола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Картинка 33 из 1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285875"/>
            <a:ext cx="37512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img-2008-01.photosight.ru/15/250526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285875"/>
            <a:ext cx="4071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5" cy="61436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Партеногенез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единственная форма размножения из половой клетки «яйцеклетки», без оплодотворения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Картинка 15 из 2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813"/>
            <a:ext cx="41227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Comic Sans MS" pitchFamily="66" charset="0"/>
              </a:rPr>
              <a:t>Характерные особенности бесполого размножения: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участвует только одна особь;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без участия половых клеток;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основе размножения - митоз;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потомки идентичны и являются точными генетическими копиями материнской особями.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преимущество – быстрое увеличение численности.</a:t>
            </a:r>
          </a:p>
          <a:p>
            <a:pPr eaLnBrk="1" hangingPunct="1">
              <a:lnSpc>
                <a:spcPct val="150000"/>
              </a:lnSpc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Митотическое деление клетки</a:t>
            </a:r>
          </a:p>
        </p:txBody>
      </p:sp>
      <p:pic>
        <p:nvPicPr>
          <p:cNvPr id="8195" name="Picture 2" descr="Картинка 3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ртинка 4 из 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4214813"/>
            <a:ext cx="89106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Спорообразование</a:t>
            </a:r>
          </a:p>
        </p:txBody>
      </p:sp>
      <p:pic>
        <p:nvPicPr>
          <p:cNvPr id="9219" name="Picture 2" descr="Картинка 2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714875" y="1357313"/>
            <a:ext cx="4214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Низшие грибы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Водоросли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Малярийный плазмодий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Мхи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Высшие грибы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Папоротникообразные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C00000"/>
                </a:solidFill>
                <a:latin typeface="Comic Sans MS" pitchFamily="66" charset="0"/>
              </a:rPr>
              <a:t>Почкование</a:t>
            </a:r>
          </a:p>
        </p:txBody>
      </p:sp>
      <p:pic>
        <p:nvPicPr>
          <p:cNvPr id="10243" name="Picture 2" descr="Картинка 5 из 108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143000"/>
            <a:ext cx="5076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1928813"/>
            <a:ext cx="4286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Дрожжевые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</a:p>
        </p:txBody>
      </p:sp>
      <p:pic>
        <p:nvPicPr>
          <p:cNvPr id="10245" name="Picture 4" descr="Картинка 20 из 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" y="4143375"/>
            <a:ext cx="9001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0" y="6215063"/>
            <a:ext cx="82867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Пресноводная гидра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Тема Office</vt:lpstr>
      <vt:lpstr>Размножение организмов.  Бесполое размножение</vt:lpstr>
      <vt:lpstr>Слайд 2</vt:lpstr>
      <vt:lpstr>Половое размножение</vt:lpstr>
      <vt:lpstr>Гермафродитизм – наличие у одной особи признаком мужского и женского пола  </vt:lpstr>
      <vt:lpstr>Партеногенез  - единственная форма размножения из половой клетки «яйцеклетки», без оплодотворения</vt:lpstr>
      <vt:lpstr>Характерные особенности бесполого размножения:</vt:lpstr>
      <vt:lpstr>Митотическое деление клетки</vt:lpstr>
      <vt:lpstr>Спорообразование</vt:lpstr>
      <vt:lpstr>Почкование</vt:lpstr>
      <vt:lpstr>Фрагментация тела  на отдельные части</vt:lpstr>
      <vt:lpstr>Вегетативное размножение</vt:lpstr>
      <vt:lpstr>Слайд 12</vt:lpstr>
      <vt:lpstr>Слайд 13</vt:lpstr>
      <vt:lpstr>Домашнее задание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клетки.  Митоз и мейоз</dc:title>
  <dc:creator>Альчик</dc:creator>
  <cp:lastModifiedBy>HP</cp:lastModifiedBy>
  <cp:revision>16</cp:revision>
  <dcterms:created xsi:type="dcterms:W3CDTF">2011-02-04T16:49:43Z</dcterms:created>
  <dcterms:modified xsi:type="dcterms:W3CDTF">2015-11-20T18:59:40Z</dcterms:modified>
</cp:coreProperties>
</file>