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2" r:id="rId7"/>
    <p:sldId id="261" r:id="rId8"/>
    <p:sldId id="263" r:id="rId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959" autoAdjust="0"/>
    <p:restoredTop sz="94660"/>
  </p:normalViewPr>
  <p:slideViewPr>
    <p:cSldViewPr snapToGrid="0">
      <p:cViewPr varScale="1">
        <p:scale>
          <a:sx n="61" d="100"/>
          <a:sy n="61" d="100"/>
        </p:scale>
        <p:origin x="108" y="3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0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DF68E2-58F2-4D09-BE8B-E3BD06533059}" type="datetimeFigureOut">
              <a:rPr lang="en-US" dirty="0"/>
              <a:t>10/30/2015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2D6473-DF6D-4702-B328-E0DD40540A4E}" type="datetimeFigureOut">
              <a:rPr lang="en-US" dirty="0"/>
              <a:t>10/30/2015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4778"/>
            <a:ext cx="2628900" cy="5757421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4778"/>
            <a:ext cx="7734300" cy="5757422"/>
          </a:xfrm>
        </p:spPr>
        <p:txBody>
          <a:bodyPr vert="eaVert" lIns="45720" tIns="0" rIns="45720" bIns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F7E3A-B166-407D-9866-32884E7D5B37}" type="datetimeFigureOut">
              <a:rPr lang="en-US" dirty="0"/>
              <a:t>10/30/2015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8FC5F6-F338-4AE4-BB23-26385BCFC423}" type="datetimeFigureOut">
              <a:rPr lang="en-US" dirty="0"/>
              <a:t>10/30/2015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3E31D-E2AB-40D1-8B51-AFA5AFEF393A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EBB0C4-6273-4C6E-B9BD-2EDC30F1CD52}" type="datetimeFigureOut">
              <a:rPr lang="en-US" dirty="0"/>
              <a:t>10/30/2015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9" y="1845734"/>
            <a:ext cx="4937760" cy="402336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AB4D41-86C1-4908-B66A-0B50CEB3BF29}" type="datetimeFigureOut">
              <a:rPr lang="en-US" dirty="0"/>
              <a:t>10/30/2015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426E2C-56C1-4E0D-A793-0088A7FDD37E}" type="datetimeFigureOut">
              <a:rPr lang="en-US" dirty="0"/>
              <a:t>10/30/2015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C39B41-D8B5-4052-B551-9B5525EAA8B6}" type="datetimeFigureOut">
              <a:rPr lang="en-US" dirty="0"/>
              <a:t>10/30/2015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94136C-8742-45B2-AF27-D93DF72833A9}" type="datetimeFigureOut">
              <a:rPr lang="en-US" dirty="0"/>
              <a:t>10/30/2015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32ABBEA6-7C60-4B02-AE87-00D78D8422AF}" type="datetimeFigureOut">
              <a:rPr lang="en-US" dirty="0"/>
              <a:t>10/30/2015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264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3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CAD897-D46E-4AD2-BD9B-49DD3E640873}" type="datetimeFigureOut">
              <a:rPr lang="en-US" dirty="0"/>
              <a:t>10/30/2015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6"/>
            <a:ext cx="12192001" cy="659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98624D31-43A5-475A-80CF-332C9F6DCF35}" type="datetimeFigureOut">
              <a:rPr lang="en-US" dirty="0"/>
              <a:t>10/30/2015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97280" y="0"/>
            <a:ext cx="10058400" cy="1418897"/>
          </a:xfrm>
        </p:spPr>
        <p:txBody>
          <a:bodyPr>
            <a:noAutofit/>
          </a:bodyPr>
          <a:lstStyle/>
          <a:p>
            <a:pPr algn="ctr"/>
            <a:r>
              <a:rPr lang="ru-RU" sz="5400" b="1" dirty="0" smtClean="0">
                <a:solidFill>
                  <a:srgbClr val="C00000"/>
                </a:solidFill>
              </a:rPr>
              <a:t>Внутренне </a:t>
            </a:r>
            <a:r>
              <a:rPr lang="ru-RU" sz="5400" b="1" dirty="0">
                <a:solidFill>
                  <a:srgbClr val="C00000"/>
                </a:solidFill>
              </a:rPr>
              <a:t>строение земноводных. </a:t>
            </a:r>
            <a:endParaRPr lang="ru-RU" sz="5400" b="1" dirty="0">
              <a:solidFill>
                <a:srgbClr val="C0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00051" y="1702676"/>
            <a:ext cx="10058400" cy="3895944"/>
          </a:xfrm>
        </p:spPr>
        <p:txBody>
          <a:bodyPr>
            <a:normAutofit/>
          </a:bodyPr>
          <a:lstStyle/>
          <a:p>
            <a:r>
              <a:rPr lang="ru-RU" sz="6600" b="1" dirty="0" smtClean="0"/>
              <a:t>Домашнее задание стр. 36-40</a:t>
            </a:r>
            <a:endParaRPr lang="ru-RU" sz="6600" b="1" dirty="0"/>
          </a:p>
        </p:txBody>
      </p:sp>
    </p:spTree>
    <p:extLst>
      <p:ext uri="{BB962C8B-B14F-4D97-AF65-F5344CB8AC3E}">
        <p14:creationId xmlns:p14="http://schemas.microsoft.com/office/powerpoint/2010/main" val="585533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://ppt4web.ru/images/8/7051/640/img9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4952" y="286603"/>
            <a:ext cx="11855669" cy="55823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067673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http://fs00.infourok.ru/images/doc/185/211929/img8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1"/>
            <a:ext cx="11934496" cy="63062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528969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http://uslide.ru/images/6/12850/736/img7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2608" y="1"/>
            <a:ext cx="11366938" cy="61958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61568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http://player.myshared.ru/585982/data/images/img15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9186" y="286604"/>
            <a:ext cx="11745311" cy="57831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562256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97280" y="286604"/>
            <a:ext cx="10058400" cy="1037700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rgbClr val="C00000"/>
                </a:solidFill>
              </a:rPr>
              <a:t>Рефлексы у лягушки</a:t>
            </a:r>
            <a:endParaRPr lang="ru-RU" b="1" dirty="0">
              <a:solidFill>
                <a:srgbClr val="C00000"/>
              </a:solidFill>
            </a:endParaRPr>
          </a:p>
        </p:txBody>
      </p:sp>
      <p:pic>
        <p:nvPicPr>
          <p:cNvPr id="6146" name="Picture 2" descr="http://100-bal.ru/pars_docs/refs/47/46165/46165_html_m30ddb3b7.gif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8372" y="1324304"/>
            <a:ext cx="11619187" cy="46508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6667800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832749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rgbClr val="C00000"/>
                </a:solidFill>
              </a:rPr>
              <a:t>Обмен веществ</a:t>
            </a:r>
            <a:endParaRPr lang="ru-RU" b="1" dirty="0">
              <a:solidFill>
                <a:srgbClr val="C00000"/>
              </a:solidFill>
            </a:endParaRPr>
          </a:p>
        </p:txBody>
      </p:sp>
      <p:pic>
        <p:nvPicPr>
          <p:cNvPr id="5122" name="Picture 2" descr="http://images.myshared.ru/5/423117/slide_23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6841" y="1119352"/>
            <a:ext cx="11587655" cy="5076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361107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816983"/>
          </a:xfrm>
        </p:spPr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>Сравнение рыб и земноводных</a:t>
            </a:r>
            <a:endParaRPr lang="ru-RU" b="1" dirty="0">
              <a:solidFill>
                <a:srgbClr val="C00000"/>
              </a:solidFill>
            </a:endParaRPr>
          </a:p>
        </p:txBody>
      </p:sp>
      <p:pic>
        <p:nvPicPr>
          <p:cNvPr id="7170" name="Picture 2" descr="https://im0-tub-ru.yandex.net/i?id=3a6806f22780faeb6e2dc5928b623521&amp;n=33&amp;h=190&amp;w=345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124" y="1213945"/>
            <a:ext cx="11493062" cy="5076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74880936"/>
      </p:ext>
    </p:extLst>
  </p:cSld>
  <p:clrMapOvr>
    <a:masterClrMapping/>
  </p:clrMapOvr>
</p:sld>
</file>

<file path=ppt/theme/theme1.xml><?xml version="1.0" encoding="utf-8"?>
<a:theme xmlns:a="http://schemas.openxmlformats.org/drawingml/2006/main" name="Ретро">
  <a:themeElements>
    <a:clrScheme name="Retrospect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Retrospect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etro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38</TotalTime>
  <Words>18</Words>
  <Application>Microsoft Office PowerPoint</Application>
  <PresentationFormat>Широкоэкранный</PresentationFormat>
  <Paragraphs>5</Paragraphs>
  <Slides>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2" baseType="lpstr">
      <vt:lpstr>Arial</vt:lpstr>
      <vt:lpstr>Calibri</vt:lpstr>
      <vt:lpstr>Calibri Light</vt:lpstr>
      <vt:lpstr>Ретро</vt:lpstr>
      <vt:lpstr>Внутренне строение земноводных. </vt:lpstr>
      <vt:lpstr>Презентация PowerPoint</vt:lpstr>
      <vt:lpstr>Презентация PowerPoint</vt:lpstr>
      <vt:lpstr>Презентация PowerPoint</vt:lpstr>
      <vt:lpstr>Презентация PowerPoint</vt:lpstr>
      <vt:lpstr>Рефлексы у лягушки</vt:lpstr>
      <vt:lpstr>Обмен веществ</vt:lpstr>
      <vt:lpstr>Сравнение рыб и земноводных</vt:lpstr>
    </vt:vector>
  </TitlesOfParts>
  <Company>Hewlett-Packard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Внутренне строение земноводных. </dc:title>
  <dc:creator>Milyanenko</dc:creator>
  <cp:lastModifiedBy>Milyanenko</cp:lastModifiedBy>
  <cp:revision>9</cp:revision>
  <dcterms:created xsi:type="dcterms:W3CDTF">2015-10-30T10:09:38Z</dcterms:created>
  <dcterms:modified xsi:type="dcterms:W3CDTF">2015-10-30T10:48:27Z</dcterms:modified>
</cp:coreProperties>
</file>