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59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slide" Target="../slides/slide6.xml"/><Relationship Id="rId1" Type="http://schemas.openxmlformats.org/officeDocument/2006/relationships/slide" Target="../slides/slide5.xml"/><Relationship Id="rId6" Type="http://schemas.openxmlformats.org/officeDocument/2006/relationships/slide" Target="../slides/slide10.xml"/><Relationship Id="rId5" Type="http://schemas.openxmlformats.org/officeDocument/2006/relationships/slide" Target="../slides/slide9.xml"/><Relationship Id="rId4" Type="http://schemas.openxmlformats.org/officeDocument/2006/relationships/slide" Target="../slides/slide8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slide" Target="../slides/slide13.xml"/><Relationship Id="rId1" Type="http://schemas.openxmlformats.org/officeDocument/2006/relationships/slide" Target="../slides/slide12.xml"/><Relationship Id="rId5" Type="http://schemas.openxmlformats.org/officeDocument/2006/relationships/slide" Target="../slides/slide16.xml"/><Relationship Id="rId4" Type="http://schemas.openxmlformats.org/officeDocument/2006/relationships/slide" Target="../slides/slide1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C8A3FB-0E9C-428D-B3B4-5BF38046088C}" type="doc">
      <dgm:prSet loTypeId="urn:microsoft.com/office/officeart/2005/8/layout/cycle2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7024EEC-E2F8-437D-8292-D69D33AA3B7B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sldjump"/>
            </a:rPr>
            <a:t>2</a:t>
          </a:r>
          <a:endParaRPr lang="ru-RU" dirty="0"/>
        </a:p>
      </dgm:t>
    </dgm:pt>
    <dgm:pt modelId="{75FC84DB-4FBC-40BA-B1D3-F32B56BEC534}" type="parTrans" cxnId="{0EAFD116-BEC7-4F89-943E-996E02CD4666}">
      <dgm:prSet/>
      <dgm:spPr/>
      <dgm:t>
        <a:bodyPr/>
        <a:lstStyle/>
        <a:p>
          <a:endParaRPr lang="ru-RU"/>
        </a:p>
      </dgm:t>
    </dgm:pt>
    <dgm:pt modelId="{4C826B9F-562C-4116-8902-2B6F741ADEC7}" type="sibTrans" cxnId="{0EAFD116-BEC7-4F89-943E-996E02CD4666}">
      <dgm:prSet/>
      <dgm:spPr/>
      <dgm:t>
        <a:bodyPr/>
        <a:lstStyle/>
        <a:p>
          <a:endParaRPr lang="ru-RU"/>
        </a:p>
      </dgm:t>
    </dgm:pt>
    <dgm:pt modelId="{0DA6976C-597D-4049-8CC3-72ACEAB2127C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2" action="ppaction://hlinksldjump"/>
            </a:rPr>
            <a:t>4</a:t>
          </a:r>
          <a:endParaRPr lang="ru-RU" dirty="0"/>
        </a:p>
      </dgm:t>
    </dgm:pt>
    <dgm:pt modelId="{195625B1-7DDD-404F-B2BA-F67E256F4783}" type="parTrans" cxnId="{871AEED3-3342-4216-A6DD-9225301B5582}">
      <dgm:prSet/>
      <dgm:spPr/>
      <dgm:t>
        <a:bodyPr/>
        <a:lstStyle/>
        <a:p>
          <a:endParaRPr lang="ru-RU"/>
        </a:p>
      </dgm:t>
    </dgm:pt>
    <dgm:pt modelId="{C049E29C-4C19-4BDF-AE4B-129F0CEBF1FF}" type="sibTrans" cxnId="{871AEED3-3342-4216-A6DD-9225301B5582}">
      <dgm:prSet/>
      <dgm:spPr/>
      <dgm:t>
        <a:bodyPr/>
        <a:lstStyle/>
        <a:p>
          <a:endParaRPr lang="ru-RU"/>
        </a:p>
      </dgm:t>
    </dgm:pt>
    <dgm:pt modelId="{A1141065-443B-4768-9BA3-9DA3A32901CB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3" action="ppaction://hlinksldjump"/>
            </a:rPr>
            <a:t>5</a:t>
          </a:r>
          <a:endParaRPr lang="ru-RU" dirty="0"/>
        </a:p>
      </dgm:t>
    </dgm:pt>
    <dgm:pt modelId="{833131CF-1314-4C2D-B55A-8C55FC1A0439}" type="parTrans" cxnId="{E10F43A0-4B83-4636-B7B5-DF874CA325F4}">
      <dgm:prSet/>
      <dgm:spPr/>
      <dgm:t>
        <a:bodyPr/>
        <a:lstStyle/>
        <a:p>
          <a:endParaRPr lang="ru-RU"/>
        </a:p>
      </dgm:t>
    </dgm:pt>
    <dgm:pt modelId="{36BF6F82-DE8E-400A-AEB5-9E957FD56BDB}" type="sibTrans" cxnId="{E10F43A0-4B83-4636-B7B5-DF874CA325F4}">
      <dgm:prSet/>
      <dgm:spPr/>
      <dgm:t>
        <a:bodyPr/>
        <a:lstStyle/>
        <a:p>
          <a:endParaRPr lang="ru-RU"/>
        </a:p>
      </dgm:t>
    </dgm:pt>
    <dgm:pt modelId="{A6B8B236-1561-4138-87CA-D57EB7806206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4" action="ppaction://hlinksldjump"/>
            </a:rPr>
            <a:t>7</a:t>
          </a:r>
          <a:endParaRPr lang="ru-RU" dirty="0"/>
        </a:p>
      </dgm:t>
    </dgm:pt>
    <dgm:pt modelId="{B58DE494-B433-4C60-9027-33E32921F362}" type="parTrans" cxnId="{79742AD8-89F7-408D-813B-366C791823D9}">
      <dgm:prSet/>
      <dgm:spPr/>
      <dgm:t>
        <a:bodyPr/>
        <a:lstStyle/>
        <a:p>
          <a:endParaRPr lang="ru-RU"/>
        </a:p>
      </dgm:t>
    </dgm:pt>
    <dgm:pt modelId="{21156633-D96B-40CA-BCAF-CECA4BEF9F26}" type="sibTrans" cxnId="{79742AD8-89F7-408D-813B-366C791823D9}">
      <dgm:prSet/>
      <dgm:spPr/>
      <dgm:t>
        <a:bodyPr/>
        <a:lstStyle/>
        <a:p>
          <a:endParaRPr lang="ru-RU"/>
        </a:p>
      </dgm:t>
    </dgm:pt>
    <dgm:pt modelId="{7A9A5113-4BF7-495F-AFE1-A65598D442EF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5" action="ppaction://hlinksldjump"/>
            </a:rPr>
            <a:t>8</a:t>
          </a:r>
          <a:endParaRPr lang="ru-RU" dirty="0"/>
        </a:p>
      </dgm:t>
    </dgm:pt>
    <dgm:pt modelId="{0D0194BD-15C4-4E78-9BC7-2A097796CCBD}" type="parTrans" cxnId="{85EEEBB9-F721-43BD-9004-0932AB845A64}">
      <dgm:prSet/>
      <dgm:spPr/>
      <dgm:t>
        <a:bodyPr/>
        <a:lstStyle/>
        <a:p>
          <a:endParaRPr lang="ru-RU"/>
        </a:p>
      </dgm:t>
    </dgm:pt>
    <dgm:pt modelId="{517A50E4-F50B-4B5F-9D78-C45157F5E3A7}" type="sibTrans" cxnId="{85EEEBB9-F721-43BD-9004-0932AB845A64}">
      <dgm:prSet/>
      <dgm:spPr/>
      <dgm:t>
        <a:bodyPr/>
        <a:lstStyle/>
        <a:p>
          <a:endParaRPr lang="ru-RU"/>
        </a:p>
      </dgm:t>
    </dgm:pt>
    <dgm:pt modelId="{EF92985B-58B1-4AF7-ADE3-AA3D850E34AE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6" action="ppaction://hlinksldjump"/>
            </a:rPr>
            <a:t>9</a:t>
          </a:r>
          <a:endParaRPr lang="ru-RU" dirty="0"/>
        </a:p>
      </dgm:t>
    </dgm:pt>
    <dgm:pt modelId="{A30B3CC7-C671-4881-B150-549F80F7FA30}" type="parTrans" cxnId="{0300C429-1F41-4B53-AE2D-2713B9E0C2DE}">
      <dgm:prSet/>
      <dgm:spPr/>
      <dgm:t>
        <a:bodyPr/>
        <a:lstStyle/>
        <a:p>
          <a:endParaRPr lang="ru-RU"/>
        </a:p>
      </dgm:t>
    </dgm:pt>
    <dgm:pt modelId="{98854E64-E0C5-4135-B8B0-FA3DCD6933E2}" type="sibTrans" cxnId="{0300C429-1F41-4B53-AE2D-2713B9E0C2DE}">
      <dgm:prSet/>
      <dgm:spPr/>
      <dgm:t>
        <a:bodyPr/>
        <a:lstStyle/>
        <a:p>
          <a:endParaRPr lang="ru-RU"/>
        </a:p>
      </dgm:t>
    </dgm:pt>
    <dgm:pt modelId="{E447974D-B21D-44D9-B3EA-9582D7765223}" type="pres">
      <dgm:prSet presAssocID="{C4C8A3FB-0E9C-428D-B3B4-5BF38046088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C17E26-B6BA-4EEF-8DA8-CB15D62D6B41}" type="pres">
      <dgm:prSet presAssocID="{77024EEC-E2F8-437D-8292-D69D33AA3B7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6EAD5C-4432-44BA-80AF-19C43AC6F3E1}" type="pres">
      <dgm:prSet presAssocID="{4C826B9F-562C-4116-8902-2B6F741ADEC7}" presName="sibTrans" presStyleLbl="sibTrans2D1" presStyleIdx="0" presStyleCnt="6"/>
      <dgm:spPr/>
      <dgm:t>
        <a:bodyPr/>
        <a:lstStyle/>
        <a:p>
          <a:endParaRPr lang="ru-RU"/>
        </a:p>
      </dgm:t>
    </dgm:pt>
    <dgm:pt modelId="{D23F8BC5-5E0A-4AE6-A09B-75D25EBE1AFA}" type="pres">
      <dgm:prSet presAssocID="{4C826B9F-562C-4116-8902-2B6F741ADEC7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D720FA2F-AC69-42DC-A6A0-00C5F7F370F7}" type="pres">
      <dgm:prSet presAssocID="{0DA6976C-597D-4049-8CC3-72ACEAB2127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A82507-6891-4B7D-9B90-941CF77B4467}" type="pres">
      <dgm:prSet presAssocID="{C049E29C-4C19-4BDF-AE4B-129F0CEBF1FF}" presName="sibTrans" presStyleLbl="sibTrans2D1" presStyleIdx="1" presStyleCnt="6"/>
      <dgm:spPr/>
      <dgm:t>
        <a:bodyPr/>
        <a:lstStyle/>
        <a:p>
          <a:endParaRPr lang="ru-RU"/>
        </a:p>
      </dgm:t>
    </dgm:pt>
    <dgm:pt modelId="{6C873483-A4D7-4F75-83C9-2E82B54E45DF}" type="pres">
      <dgm:prSet presAssocID="{C049E29C-4C19-4BDF-AE4B-129F0CEBF1FF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CC60957A-6F61-4438-A000-5B0DF488F0B4}" type="pres">
      <dgm:prSet presAssocID="{A1141065-443B-4768-9BA3-9DA3A32901CB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3CFAAF-48BB-4F3F-9EA6-DC5995DE65BE}" type="pres">
      <dgm:prSet presAssocID="{36BF6F82-DE8E-400A-AEB5-9E957FD56BDB}" presName="sibTrans" presStyleLbl="sibTrans2D1" presStyleIdx="2" presStyleCnt="6"/>
      <dgm:spPr/>
      <dgm:t>
        <a:bodyPr/>
        <a:lstStyle/>
        <a:p>
          <a:endParaRPr lang="ru-RU"/>
        </a:p>
      </dgm:t>
    </dgm:pt>
    <dgm:pt modelId="{EE70E593-FEB4-42D1-BB6C-AC0125F76C55}" type="pres">
      <dgm:prSet presAssocID="{36BF6F82-DE8E-400A-AEB5-9E957FD56BDB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504AA0C3-4EBA-4A43-A667-0BF92DA77216}" type="pres">
      <dgm:prSet presAssocID="{A6B8B236-1561-4138-87CA-D57EB780620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C733ED-0B03-44D8-8317-93BC4B0A2AE7}" type="pres">
      <dgm:prSet presAssocID="{21156633-D96B-40CA-BCAF-CECA4BEF9F26}" presName="sibTrans" presStyleLbl="sibTrans2D1" presStyleIdx="3" presStyleCnt="6"/>
      <dgm:spPr/>
      <dgm:t>
        <a:bodyPr/>
        <a:lstStyle/>
        <a:p>
          <a:endParaRPr lang="ru-RU"/>
        </a:p>
      </dgm:t>
    </dgm:pt>
    <dgm:pt modelId="{05ECA77B-11F7-4693-93FF-B89C65D7428B}" type="pres">
      <dgm:prSet presAssocID="{21156633-D96B-40CA-BCAF-CECA4BEF9F26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D4181759-BDE7-4B8F-871B-336BE5C4E4FC}" type="pres">
      <dgm:prSet presAssocID="{7A9A5113-4BF7-495F-AFE1-A65598D442E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B44B6-2D5E-4ECE-905B-1DAB006320F4}" type="pres">
      <dgm:prSet presAssocID="{517A50E4-F50B-4B5F-9D78-C45157F5E3A7}" presName="sibTrans" presStyleLbl="sibTrans2D1" presStyleIdx="4" presStyleCnt="6"/>
      <dgm:spPr/>
      <dgm:t>
        <a:bodyPr/>
        <a:lstStyle/>
        <a:p>
          <a:endParaRPr lang="ru-RU"/>
        </a:p>
      </dgm:t>
    </dgm:pt>
    <dgm:pt modelId="{C15A9B8F-7E4C-4FAB-9333-61DA1BA1BCAF}" type="pres">
      <dgm:prSet presAssocID="{517A50E4-F50B-4B5F-9D78-C45157F5E3A7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3C95F252-6E86-4919-98B5-B2E61C26C888}" type="pres">
      <dgm:prSet presAssocID="{EF92985B-58B1-4AF7-ADE3-AA3D850E34A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306593-0C47-40B3-A3F7-083F98DC3BDF}" type="pres">
      <dgm:prSet presAssocID="{98854E64-E0C5-4135-B8B0-FA3DCD6933E2}" presName="sibTrans" presStyleLbl="sibTrans2D1" presStyleIdx="5" presStyleCnt="6"/>
      <dgm:spPr/>
      <dgm:t>
        <a:bodyPr/>
        <a:lstStyle/>
        <a:p>
          <a:endParaRPr lang="ru-RU"/>
        </a:p>
      </dgm:t>
    </dgm:pt>
    <dgm:pt modelId="{FFEAD2A5-E260-48D0-815B-305C654615B5}" type="pres">
      <dgm:prSet presAssocID="{98854E64-E0C5-4135-B8B0-FA3DCD6933E2}" presName="connectorText" presStyleLbl="sibTrans2D1" presStyleIdx="5" presStyleCnt="6"/>
      <dgm:spPr/>
      <dgm:t>
        <a:bodyPr/>
        <a:lstStyle/>
        <a:p>
          <a:endParaRPr lang="ru-RU"/>
        </a:p>
      </dgm:t>
    </dgm:pt>
  </dgm:ptLst>
  <dgm:cxnLst>
    <dgm:cxn modelId="{1BE750C8-DAAC-478E-9544-777902DDAAFF}" type="presOf" srcId="{21156633-D96B-40CA-BCAF-CECA4BEF9F26}" destId="{05ECA77B-11F7-4693-93FF-B89C65D7428B}" srcOrd="1" destOrd="0" presId="urn:microsoft.com/office/officeart/2005/8/layout/cycle2"/>
    <dgm:cxn modelId="{79742AD8-89F7-408D-813B-366C791823D9}" srcId="{C4C8A3FB-0E9C-428D-B3B4-5BF38046088C}" destId="{A6B8B236-1561-4138-87CA-D57EB7806206}" srcOrd="3" destOrd="0" parTransId="{B58DE494-B433-4C60-9027-33E32921F362}" sibTransId="{21156633-D96B-40CA-BCAF-CECA4BEF9F26}"/>
    <dgm:cxn modelId="{E10F43A0-4B83-4636-B7B5-DF874CA325F4}" srcId="{C4C8A3FB-0E9C-428D-B3B4-5BF38046088C}" destId="{A1141065-443B-4768-9BA3-9DA3A32901CB}" srcOrd="2" destOrd="0" parTransId="{833131CF-1314-4C2D-B55A-8C55FC1A0439}" sibTransId="{36BF6F82-DE8E-400A-AEB5-9E957FD56BDB}"/>
    <dgm:cxn modelId="{FBB13EE6-B9C3-4372-964B-63E8630E2D99}" type="presOf" srcId="{517A50E4-F50B-4B5F-9D78-C45157F5E3A7}" destId="{C15A9B8F-7E4C-4FAB-9333-61DA1BA1BCAF}" srcOrd="1" destOrd="0" presId="urn:microsoft.com/office/officeart/2005/8/layout/cycle2"/>
    <dgm:cxn modelId="{158607A0-3BC2-4822-93EE-B7E0EA6DBA24}" type="presOf" srcId="{517A50E4-F50B-4B5F-9D78-C45157F5E3A7}" destId="{23EB44B6-2D5E-4ECE-905B-1DAB006320F4}" srcOrd="0" destOrd="0" presId="urn:microsoft.com/office/officeart/2005/8/layout/cycle2"/>
    <dgm:cxn modelId="{4D10ED13-D1E0-4EA1-98FB-CE414A4CD151}" type="presOf" srcId="{36BF6F82-DE8E-400A-AEB5-9E957FD56BDB}" destId="{EE70E593-FEB4-42D1-BB6C-AC0125F76C55}" srcOrd="1" destOrd="0" presId="urn:microsoft.com/office/officeart/2005/8/layout/cycle2"/>
    <dgm:cxn modelId="{3B23EEB7-07EA-4095-B233-1FE9BF8E0F50}" type="presOf" srcId="{C4C8A3FB-0E9C-428D-B3B4-5BF38046088C}" destId="{E447974D-B21D-44D9-B3EA-9582D7765223}" srcOrd="0" destOrd="0" presId="urn:microsoft.com/office/officeart/2005/8/layout/cycle2"/>
    <dgm:cxn modelId="{C30CB42A-9FFA-4814-8E7A-3E048C4DF974}" type="presOf" srcId="{4C826B9F-562C-4116-8902-2B6F741ADEC7}" destId="{D23F8BC5-5E0A-4AE6-A09B-75D25EBE1AFA}" srcOrd="1" destOrd="0" presId="urn:microsoft.com/office/officeart/2005/8/layout/cycle2"/>
    <dgm:cxn modelId="{9186D3B4-C3A4-419D-B80F-6A7C0367AD36}" type="presOf" srcId="{7A9A5113-4BF7-495F-AFE1-A65598D442EF}" destId="{D4181759-BDE7-4B8F-871B-336BE5C4E4FC}" srcOrd="0" destOrd="0" presId="urn:microsoft.com/office/officeart/2005/8/layout/cycle2"/>
    <dgm:cxn modelId="{01F7B9E0-184C-4FE5-A923-D026BA194F09}" type="presOf" srcId="{21156633-D96B-40CA-BCAF-CECA4BEF9F26}" destId="{F0C733ED-0B03-44D8-8317-93BC4B0A2AE7}" srcOrd="0" destOrd="0" presId="urn:microsoft.com/office/officeart/2005/8/layout/cycle2"/>
    <dgm:cxn modelId="{871AEED3-3342-4216-A6DD-9225301B5582}" srcId="{C4C8A3FB-0E9C-428D-B3B4-5BF38046088C}" destId="{0DA6976C-597D-4049-8CC3-72ACEAB2127C}" srcOrd="1" destOrd="0" parTransId="{195625B1-7DDD-404F-B2BA-F67E256F4783}" sibTransId="{C049E29C-4C19-4BDF-AE4B-129F0CEBF1FF}"/>
    <dgm:cxn modelId="{D3C215E5-9917-4F3A-A693-47A656747583}" type="presOf" srcId="{A6B8B236-1561-4138-87CA-D57EB7806206}" destId="{504AA0C3-4EBA-4A43-A667-0BF92DA77216}" srcOrd="0" destOrd="0" presId="urn:microsoft.com/office/officeart/2005/8/layout/cycle2"/>
    <dgm:cxn modelId="{3B498226-02E1-4C73-AD16-8FBFDA0438F2}" type="presOf" srcId="{0DA6976C-597D-4049-8CC3-72ACEAB2127C}" destId="{D720FA2F-AC69-42DC-A6A0-00C5F7F370F7}" srcOrd="0" destOrd="0" presId="urn:microsoft.com/office/officeart/2005/8/layout/cycle2"/>
    <dgm:cxn modelId="{CF7A3D62-8031-44D6-93D9-8C4F70D4FF84}" type="presOf" srcId="{4C826B9F-562C-4116-8902-2B6F741ADEC7}" destId="{B46EAD5C-4432-44BA-80AF-19C43AC6F3E1}" srcOrd="0" destOrd="0" presId="urn:microsoft.com/office/officeart/2005/8/layout/cycle2"/>
    <dgm:cxn modelId="{85EEEBB9-F721-43BD-9004-0932AB845A64}" srcId="{C4C8A3FB-0E9C-428D-B3B4-5BF38046088C}" destId="{7A9A5113-4BF7-495F-AFE1-A65598D442EF}" srcOrd="4" destOrd="0" parTransId="{0D0194BD-15C4-4E78-9BC7-2A097796CCBD}" sibTransId="{517A50E4-F50B-4B5F-9D78-C45157F5E3A7}"/>
    <dgm:cxn modelId="{8E2F9F60-0BB2-4028-AE0C-A991D9CA071D}" type="presOf" srcId="{C049E29C-4C19-4BDF-AE4B-129F0CEBF1FF}" destId="{E4A82507-6891-4B7D-9B90-941CF77B4467}" srcOrd="0" destOrd="0" presId="urn:microsoft.com/office/officeart/2005/8/layout/cycle2"/>
    <dgm:cxn modelId="{F064D182-CF05-492E-BF00-D16C16A69556}" type="presOf" srcId="{A1141065-443B-4768-9BA3-9DA3A32901CB}" destId="{CC60957A-6F61-4438-A000-5B0DF488F0B4}" srcOrd="0" destOrd="0" presId="urn:microsoft.com/office/officeart/2005/8/layout/cycle2"/>
    <dgm:cxn modelId="{0EAFD116-BEC7-4F89-943E-996E02CD4666}" srcId="{C4C8A3FB-0E9C-428D-B3B4-5BF38046088C}" destId="{77024EEC-E2F8-437D-8292-D69D33AA3B7B}" srcOrd="0" destOrd="0" parTransId="{75FC84DB-4FBC-40BA-B1D3-F32B56BEC534}" sibTransId="{4C826B9F-562C-4116-8902-2B6F741ADEC7}"/>
    <dgm:cxn modelId="{0300C429-1F41-4B53-AE2D-2713B9E0C2DE}" srcId="{C4C8A3FB-0E9C-428D-B3B4-5BF38046088C}" destId="{EF92985B-58B1-4AF7-ADE3-AA3D850E34AE}" srcOrd="5" destOrd="0" parTransId="{A30B3CC7-C671-4881-B150-549F80F7FA30}" sibTransId="{98854E64-E0C5-4135-B8B0-FA3DCD6933E2}"/>
    <dgm:cxn modelId="{6F92E9C7-8175-40F3-BE19-D7FA0C3DC89B}" type="presOf" srcId="{EF92985B-58B1-4AF7-ADE3-AA3D850E34AE}" destId="{3C95F252-6E86-4919-98B5-B2E61C26C888}" srcOrd="0" destOrd="0" presId="urn:microsoft.com/office/officeart/2005/8/layout/cycle2"/>
    <dgm:cxn modelId="{EEB065C7-695E-48E8-8D5D-F2D26126624B}" type="presOf" srcId="{36BF6F82-DE8E-400A-AEB5-9E957FD56BDB}" destId="{3C3CFAAF-48BB-4F3F-9EA6-DC5995DE65BE}" srcOrd="0" destOrd="0" presId="urn:microsoft.com/office/officeart/2005/8/layout/cycle2"/>
    <dgm:cxn modelId="{4512142F-ED97-40AE-A540-B065EB7B54B6}" type="presOf" srcId="{98854E64-E0C5-4135-B8B0-FA3DCD6933E2}" destId="{FFEAD2A5-E260-48D0-815B-305C654615B5}" srcOrd="1" destOrd="0" presId="urn:microsoft.com/office/officeart/2005/8/layout/cycle2"/>
    <dgm:cxn modelId="{5BB6D804-F0BF-4C9F-A271-72AC2F71BB51}" type="presOf" srcId="{C049E29C-4C19-4BDF-AE4B-129F0CEBF1FF}" destId="{6C873483-A4D7-4F75-83C9-2E82B54E45DF}" srcOrd="1" destOrd="0" presId="urn:microsoft.com/office/officeart/2005/8/layout/cycle2"/>
    <dgm:cxn modelId="{0436662A-B294-4A06-8DA9-1FFC93B4744B}" type="presOf" srcId="{98854E64-E0C5-4135-B8B0-FA3DCD6933E2}" destId="{44306593-0C47-40B3-A3F7-083F98DC3BDF}" srcOrd="0" destOrd="0" presId="urn:microsoft.com/office/officeart/2005/8/layout/cycle2"/>
    <dgm:cxn modelId="{3E66315D-77CA-4169-91E2-31F6EDD18369}" type="presOf" srcId="{77024EEC-E2F8-437D-8292-D69D33AA3B7B}" destId="{7AC17E26-B6BA-4EEF-8DA8-CB15D62D6B41}" srcOrd="0" destOrd="0" presId="urn:microsoft.com/office/officeart/2005/8/layout/cycle2"/>
    <dgm:cxn modelId="{E7DBFD91-50CC-44D1-89AA-56A1CDC509DF}" type="presParOf" srcId="{E447974D-B21D-44D9-B3EA-9582D7765223}" destId="{7AC17E26-B6BA-4EEF-8DA8-CB15D62D6B41}" srcOrd="0" destOrd="0" presId="urn:microsoft.com/office/officeart/2005/8/layout/cycle2"/>
    <dgm:cxn modelId="{E71D4F2A-31A5-4B56-A173-B0EC88BE7305}" type="presParOf" srcId="{E447974D-B21D-44D9-B3EA-9582D7765223}" destId="{B46EAD5C-4432-44BA-80AF-19C43AC6F3E1}" srcOrd="1" destOrd="0" presId="urn:microsoft.com/office/officeart/2005/8/layout/cycle2"/>
    <dgm:cxn modelId="{73D1A9E2-0BC3-46B5-B31E-8763315AD738}" type="presParOf" srcId="{B46EAD5C-4432-44BA-80AF-19C43AC6F3E1}" destId="{D23F8BC5-5E0A-4AE6-A09B-75D25EBE1AFA}" srcOrd="0" destOrd="0" presId="urn:microsoft.com/office/officeart/2005/8/layout/cycle2"/>
    <dgm:cxn modelId="{86D47F6D-6761-443F-A512-67240D367076}" type="presParOf" srcId="{E447974D-B21D-44D9-B3EA-9582D7765223}" destId="{D720FA2F-AC69-42DC-A6A0-00C5F7F370F7}" srcOrd="2" destOrd="0" presId="urn:microsoft.com/office/officeart/2005/8/layout/cycle2"/>
    <dgm:cxn modelId="{EC3080A0-A5B9-4BCD-BCAB-FC3D3D218187}" type="presParOf" srcId="{E447974D-B21D-44D9-B3EA-9582D7765223}" destId="{E4A82507-6891-4B7D-9B90-941CF77B4467}" srcOrd="3" destOrd="0" presId="urn:microsoft.com/office/officeart/2005/8/layout/cycle2"/>
    <dgm:cxn modelId="{55D5C203-6782-44EB-9D46-48BCA817586B}" type="presParOf" srcId="{E4A82507-6891-4B7D-9B90-941CF77B4467}" destId="{6C873483-A4D7-4F75-83C9-2E82B54E45DF}" srcOrd="0" destOrd="0" presId="urn:microsoft.com/office/officeart/2005/8/layout/cycle2"/>
    <dgm:cxn modelId="{FD939347-1CE8-4896-B5F7-B9B0EC666585}" type="presParOf" srcId="{E447974D-B21D-44D9-B3EA-9582D7765223}" destId="{CC60957A-6F61-4438-A000-5B0DF488F0B4}" srcOrd="4" destOrd="0" presId="urn:microsoft.com/office/officeart/2005/8/layout/cycle2"/>
    <dgm:cxn modelId="{D1C5E394-22B2-4867-A4CA-81F5E49D5465}" type="presParOf" srcId="{E447974D-B21D-44D9-B3EA-9582D7765223}" destId="{3C3CFAAF-48BB-4F3F-9EA6-DC5995DE65BE}" srcOrd="5" destOrd="0" presId="urn:microsoft.com/office/officeart/2005/8/layout/cycle2"/>
    <dgm:cxn modelId="{663FD280-285A-46B2-9FE7-0A6545F83B11}" type="presParOf" srcId="{3C3CFAAF-48BB-4F3F-9EA6-DC5995DE65BE}" destId="{EE70E593-FEB4-42D1-BB6C-AC0125F76C55}" srcOrd="0" destOrd="0" presId="urn:microsoft.com/office/officeart/2005/8/layout/cycle2"/>
    <dgm:cxn modelId="{9EB63719-D2A6-4733-A620-AB504E852B9B}" type="presParOf" srcId="{E447974D-B21D-44D9-B3EA-9582D7765223}" destId="{504AA0C3-4EBA-4A43-A667-0BF92DA77216}" srcOrd="6" destOrd="0" presId="urn:microsoft.com/office/officeart/2005/8/layout/cycle2"/>
    <dgm:cxn modelId="{5C500E81-7D18-4E18-9620-B4897227F50D}" type="presParOf" srcId="{E447974D-B21D-44D9-B3EA-9582D7765223}" destId="{F0C733ED-0B03-44D8-8317-93BC4B0A2AE7}" srcOrd="7" destOrd="0" presId="urn:microsoft.com/office/officeart/2005/8/layout/cycle2"/>
    <dgm:cxn modelId="{6ACAE69A-B0CB-4683-9F42-D171FB367F85}" type="presParOf" srcId="{F0C733ED-0B03-44D8-8317-93BC4B0A2AE7}" destId="{05ECA77B-11F7-4693-93FF-B89C65D7428B}" srcOrd="0" destOrd="0" presId="urn:microsoft.com/office/officeart/2005/8/layout/cycle2"/>
    <dgm:cxn modelId="{8BBC0E7C-A3BC-4A36-85A7-66B005457370}" type="presParOf" srcId="{E447974D-B21D-44D9-B3EA-9582D7765223}" destId="{D4181759-BDE7-4B8F-871B-336BE5C4E4FC}" srcOrd="8" destOrd="0" presId="urn:microsoft.com/office/officeart/2005/8/layout/cycle2"/>
    <dgm:cxn modelId="{EF4FBF54-C506-4F7C-AFC2-0791806DDDCF}" type="presParOf" srcId="{E447974D-B21D-44D9-B3EA-9582D7765223}" destId="{23EB44B6-2D5E-4ECE-905B-1DAB006320F4}" srcOrd="9" destOrd="0" presId="urn:microsoft.com/office/officeart/2005/8/layout/cycle2"/>
    <dgm:cxn modelId="{BD372771-6289-4414-AAA5-9E94974D91D7}" type="presParOf" srcId="{23EB44B6-2D5E-4ECE-905B-1DAB006320F4}" destId="{C15A9B8F-7E4C-4FAB-9333-61DA1BA1BCAF}" srcOrd="0" destOrd="0" presId="urn:microsoft.com/office/officeart/2005/8/layout/cycle2"/>
    <dgm:cxn modelId="{8E8E3BFE-7ECA-4A53-AED9-C61A5856A71F}" type="presParOf" srcId="{E447974D-B21D-44D9-B3EA-9582D7765223}" destId="{3C95F252-6E86-4919-98B5-B2E61C26C888}" srcOrd="10" destOrd="0" presId="urn:microsoft.com/office/officeart/2005/8/layout/cycle2"/>
    <dgm:cxn modelId="{D3B7A72E-8D0D-46D9-8612-98010E274201}" type="presParOf" srcId="{E447974D-B21D-44D9-B3EA-9582D7765223}" destId="{44306593-0C47-40B3-A3F7-083F98DC3BDF}" srcOrd="11" destOrd="0" presId="urn:microsoft.com/office/officeart/2005/8/layout/cycle2"/>
    <dgm:cxn modelId="{7C7AB6EE-FA01-4112-ABFE-DFD1F62883E3}" type="presParOf" srcId="{44306593-0C47-40B3-A3F7-083F98DC3BDF}" destId="{FFEAD2A5-E260-48D0-815B-305C654615B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B726D5-C590-4081-8111-ACC5761E2523}" type="doc">
      <dgm:prSet loTypeId="urn:microsoft.com/office/officeart/2005/8/layout/cycle2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168A8D-4950-4F86-895C-965C3609854C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1" action="ppaction://hlinksldjump"/>
            </a:rPr>
            <a:t>1</a:t>
          </a:r>
          <a:endParaRPr lang="ru-RU" dirty="0"/>
        </a:p>
      </dgm:t>
    </dgm:pt>
    <dgm:pt modelId="{F6CB524E-16CB-4F06-9B9F-338D547B3649}" type="parTrans" cxnId="{2F3AFDC0-8A9A-4440-B152-A8539C0A1736}">
      <dgm:prSet/>
      <dgm:spPr/>
      <dgm:t>
        <a:bodyPr/>
        <a:lstStyle/>
        <a:p>
          <a:endParaRPr lang="ru-RU"/>
        </a:p>
      </dgm:t>
    </dgm:pt>
    <dgm:pt modelId="{F1CE0415-E2AD-4F8C-B18C-C814225A08FB}" type="sibTrans" cxnId="{2F3AFDC0-8A9A-4440-B152-A8539C0A1736}">
      <dgm:prSet/>
      <dgm:spPr/>
      <dgm:t>
        <a:bodyPr/>
        <a:lstStyle/>
        <a:p>
          <a:endParaRPr lang="ru-RU"/>
        </a:p>
      </dgm:t>
    </dgm:pt>
    <dgm:pt modelId="{10730560-3DFE-4BDC-BB69-47A20C3F8BB5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2" action="ppaction://hlinksldjump"/>
            </a:rPr>
            <a:t>2</a:t>
          </a:r>
          <a:endParaRPr lang="ru-RU" dirty="0"/>
        </a:p>
      </dgm:t>
    </dgm:pt>
    <dgm:pt modelId="{B391C147-CCEE-496C-AA94-CB114F2F0180}" type="parTrans" cxnId="{C38D9133-7EB5-47FC-A662-6A6E43C0BA88}">
      <dgm:prSet/>
      <dgm:spPr/>
      <dgm:t>
        <a:bodyPr/>
        <a:lstStyle/>
        <a:p>
          <a:endParaRPr lang="ru-RU"/>
        </a:p>
      </dgm:t>
    </dgm:pt>
    <dgm:pt modelId="{50D667B7-637B-4402-8851-DD21B8FF99B0}" type="sibTrans" cxnId="{C38D9133-7EB5-47FC-A662-6A6E43C0BA88}">
      <dgm:prSet/>
      <dgm:spPr/>
      <dgm:t>
        <a:bodyPr/>
        <a:lstStyle/>
        <a:p>
          <a:endParaRPr lang="ru-RU"/>
        </a:p>
      </dgm:t>
    </dgm:pt>
    <dgm:pt modelId="{1265E755-C868-4A66-BFCE-2E93222EFF95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3" action="ppaction://hlinksldjump"/>
            </a:rPr>
            <a:t>3</a:t>
          </a:r>
          <a:endParaRPr lang="ru-RU" dirty="0"/>
        </a:p>
      </dgm:t>
    </dgm:pt>
    <dgm:pt modelId="{A56E9A9D-3F30-4CDA-B4EC-977EBE7F73EC}" type="parTrans" cxnId="{E70D9FD4-0C0F-4BC4-8A6C-E3BEAF84F56E}">
      <dgm:prSet/>
      <dgm:spPr/>
      <dgm:t>
        <a:bodyPr/>
        <a:lstStyle/>
        <a:p>
          <a:endParaRPr lang="ru-RU"/>
        </a:p>
      </dgm:t>
    </dgm:pt>
    <dgm:pt modelId="{53FCAB41-681D-4FD8-94BC-DE4EFBF0311D}" type="sibTrans" cxnId="{E70D9FD4-0C0F-4BC4-8A6C-E3BEAF84F56E}">
      <dgm:prSet/>
      <dgm:spPr/>
      <dgm:t>
        <a:bodyPr/>
        <a:lstStyle/>
        <a:p>
          <a:endParaRPr lang="ru-RU"/>
        </a:p>
      </dgm:t>
    </dgm:pt>
    <dgm:pt modelId="{0D83EE2D-B2BE-45C7-B1F6-F650C42F471F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4" action="ppaction://hlinksldjump"/>
            </a:rPr>
            <a:t>6</a:t>
          </a:r>
          <a:endParaRPr lang="ru-RU" dirty="0"/>
        </a:p>
      </dgm:t>
    </dgm:pt>
    <dgm:pt modelId="{0704929A-91C5-40A5-9270-799CBA6B2236}" type="parTrans" cxnId="{50919FD5-EA6C-4150-8AF2-5A61ECC3FA41}">
      <dgm:prSet/>
      <dgm:spPr/>
      <dgm:t>
        <a:bodyPr/>
        <a:lstStyle/>
        <a:p>
          <a:endParaRPr lang="ru-RU"/>
        </a:p>
      </dgm:t>
    </dgm:pt>
    <dgm:pt modelId="{040385D8-C15F-483A-B279-C063A80F125C}" type="sibTrans" cxnId="{50919FD5-EA6C-4150-8AF2-5A61ECC3FA41}">
      <dgm:prSet/>
      <dgm:spPr/>
      <dgm:t>
        <a:bodyPr/>
        <a:lstStyle/>
        <a:p>
          <a:endParaRPr lang="ru-RU"/>
        </a:p>
      </dgm:t>
    </dgm:pt>
    <dgm:pt modelId="{F655FC77-320C-4E89-A0F5-7D902EE9A42F}">
      <dgm:prSet phldrT="[Текст]"/>
      <dgm:spPr/>
      <dgm:t>
        <a:bodyPr/>
        <a:lstStyle/>
        <a:p>
          <a:r>
            <a:rPr lang="ru-RU" dirty="0" smtClean="0">
              <a:hlinkClick xmlns:r="http://schemas.openxmlformats.org/officeDocument/2006/relationships" r:id="rId5" action="ppaction://hlinksldjump"/>
            </a:rPr>
            <a:t>7</a:t>
          </a:r>
          <a:endParaRPr lang="ru-RU" dirty="0"/>
        </a:p>
      </dgm:t>
    </dgm:pt>
    <dgm:pt modelId="{CE912405-D32C-4129-85E6-7B25E3D2E597}" type="parTrans" cxnId="{8AA3A9CF-9BC0-4D83-B0FF-D99B7C2C4163}">
      <dgm:prSet/>
      <dgm:spPr/>
      <dgm:t>
        <a:bodyPr/>
        <a:lstStyle/>
        <a:p>
          <a:endParaRPr lang="ru-RU"/>
        </a:p>
      </dgm:t>
    </dgm:pt>
    <dgm:pt modelId="{FCC8CF03-0FC4-4FE6-8D08-088CCBBF4992}" type="sibTrans" cxnId="{8AA3A9CF-9BC0-4D83-B0FF-D99B7C2C4163}">
      <dgm:prSet/>
      <dgm:spPr/>
      <dgm:t>
        <a:bodyPr/>
        <a:lstStyle/>
        <a:p>
          <a:endParaRPr lang="ru-RU"/>
        </a:p>
      </dgm:t>
    </dgm:pt>
    <dgm:pt modelId="{DA8BAF24-2E8B-46D1-8EA7-E7D8A6B26710}" type="pres">
      <dgm:prSet presAssocID="{3FB726D5-C590-4081-8111-ACC5761E252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67DA690-0828-42D4-A356-13BDEF861394}" type="pres">
      <dgm:prSet presAssocID="{19168A8D-4950-4F86-895C-965C3609854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546269-0FE2-4978-9834-478BC2214006}" type="pres">
      <dgm:prSet presAssocID="{F1CE0415-E2AD-4F8C-B18C-C814225A08FB}" presName="sibTrans" presStyleLbl="sibTrans2D1" presStyleIdx="0" presStyleCnt="5"/>
      <dgm:spPr/>
      <dgm:t>
        <a:bodyPr/>
        <a:lstStyle/>
        <a:p>
          <a:endParaRPr lang="ru-RU"/>
        </a:p>
      </dgm:t>
    </dgm:pt>
    <dgm:pt modelId="{5D2A61CB-9581-4441-A855-1F752770BCFE}" type="pres">
      <dgm:prSet presAssocID="{F1CE0415-E2AD-4F8C-B18C-C814225A08FB}" presName="connectorText" presStyleLbl="sibTrans2D1" presStyleIdx="0" presStyleCnt="5"/>
      <dgm:spPr/>
      <dgm:t>
        <a:bodyPr/>
        <a:lstStyle/>
        <a:p>
          <a:endParaRPr lang="ru-RU"/>
        </a:p>
      </dgm:t>
    </dgm:pt>
    <dgm:pt modelId="{AB280ECC-2806-4BB2-A13F-AC1249EE8141}" type="pres">
      <dgm:prSet presAssocID="{10730560-3DFE-4BDC-BB69-47A20C3F8BB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EB9EF7-8871-4D3E-A99C-4B264BF329D2}" type="pres">
      <dgm:prSet presAssocID="{50D667B7-637B-4402-8851-DD21B8FF99B0}" presName="sibTrans" presStyleLbl="sibTrans2D1" presStyleIdx="1" presStyleCnt="5"/>
      <dgm:spPr/>
      <dgm:t>
        <a:bodyPr/>
        <a:lstStyle/>
        <a:p>
          <a:endParaRPr lang="ru-RU"/>
        </a:p>
      </dgm:t>
    </dgm:pt>
    <dgm:pt modelId="{F6DB0D46-B930-466F-B479-56A674BEC99E}" type="pres">
      <dgm:prSet presAssocID="{50D667B7-637B-4402-8851-DD21B8FF99B0}" presName="connectorText" presStyleLbl="sibTrans2D1" presStyleIdx="1" presStyleCnt="5"/>
      <dgm:spPr/>
      <dgm:t>
        <a:bodyPr/>
        <a:lstStyle/>
        <a:p>
          <a:endParaRPr lang="ru-RU"/>
        </a:p>
      </dgm:t>
    </dgm:pt>
    <dgm:pt modelId="{889F1CC1-5C28-485B-B6C3-715298507EB9}" type="pres">
      <dgm:prSet presAssocID="{1265E755-C868-4A66-BFCE-2E93222EFF9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8DC82E-9B0A-437B-8250-FD5046ACDCEA}" type="pres">
      <dgm:prSet presAssocID="{53FCAB41-681D-4FD8-94BC-DE4EFBF0311D}" presName="sibTrans" presStyleLbl="sibTrans2D1" presStyleIdx="2" presStyleCnt="5"/>
      <dgm:spPr/>
      <dgm:t>
        <a:bodyPr/>
        <a:lstStyle/>
        <a:p>
          <a:endParaRPr lang="ru-RU"/>
        </a:p>
      </dgm:t>
    </dgm:pt>
    <dgm:pt modelId="{7551F504-9C95-4121-BF6A-72EDBCA485E7}" type="pres">
      <dgm:prSet presAssocID="{53FCAB41-681D-4FD8-94BC-DE4EFBF0311D}" presName="connectorText" presStyleLbl="sibTrans2D1" presStyleIdx="2" presStyleCnt="5"/>
      <dgm:spPr/>
      <dgm:t>
        <a:bodyPr/>
        <a:lstStyle/>
        <a:p>
          <a:endParaRPr lang="ru-RU"/>
        </a:p>
      </dgm:t>
    </dgm:pt>
    <dgm:pt modelId="{1C5B8C2D-CB59-4703-A1EE-0AE8E7804BAB}" type="pres">
      <dgm:prSet presAssocID="{0D83EE2D-B2BE-45C7-B1F6-F650C42F471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84184E-5BA8-4378-B739-36F0072B88E2}" type="pres">
      <dgm:prSet presAssocID="{040385D8-C15F-483A-B279-C063A80F125C}" presName="sibTrans" presStyleLbl="sibTrans2D1" presStyleIdx="3" presStyleCnt="5"/>
      <dgm:spPr/>
      <dgm:t>
        <a:bodyPr/>
        <a:lstStyle/>
        <a:p>
          <a:endParaRPr lang="ru-RU"/>
        </a:p>
      </dgm:t>
    </dgm:pt>
    <dgm:pt modelId="{8B9366CA-2D65-451C-8926-FFF296424DDA}" type="pres">
      <dgm:prSet presAssocID="{040385D8-C15F-483A-B279-C063A80F125C}" presName="connectorText" presStyleLbl="sibTrans2D1" presStyleIdx="3" presStyleCnt="5"/>
      <dgm:spPr/>
      <dgm:t>
        <a:bodyPr/>
        <a:lstStyle/>
        <a:p>
          <a:endParaRPr lang="ru-RU"/>
        </a:p>
      </dgm:t>
    </dgm:pt>
    <dgm:pt modelId="{DA22F298-41A8-4D54-8D6A-A58EA9005BFF}" type="pres">
      <dgm:prSet presAssocID="{F655FC77-320C-4E89-A0F5-7D902EE9A42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724E1B-095E-4429-AB9F-B35B9104C6A2}" type="pres">
      <dgm:prSet presAssocID="{FCC8CF03-0FC4-4FE6-8D08-088CCBBF4992}" presName="sibTrans" presStyleLbl="sibTrans2D1" presStyleIdx="4" presStyleCnt="5"/>
      <dgm:spPr/>
      <dgm:t>
        <a:bodyPr/>
        <a:lstStyle/>
        <a:p>
          <a:endParaRPr lang="ru-RU"/>
        </a:p>
      </dgm:t>
    </dgm:pt>
    <dgm:pt modelId="{64B486DD-9610-4FF9-8818-1D336D79B8FA}" type="pres">
      <dgm:prSet presAssocID="{FCC8CF03-0FC4-4FE6-8D08-088CCBBF4992}" presName="connectorText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B3C04B54-CFAD-451D-A611-ECCB840280EA}" type="presOf" srcId="{53FCAB41-681D-4FD8-94BC-DE4EFBF0311D}" destId="{BF8DC82E-9B0A-437B-8250-FD5046ACDCEA}" srcOrd="0" destOrd="0" presId="urn:microsoft.com/office/officeart/2005/8/layout/cycle2"/>
    <dgm:cxn modelId="{FBC9F640-1478-42A1-B0B7-6B1EBE57683D}" type="presOf" srcId="{040385D8-C15F-483A-B279-C063A80F125C}" destId="{8B9366CA-2D65-451C-8926-FFF296424DDA}" srcOrd="1" destOrd="0" presId="urn:microsoft.com/office/officeart/2005/8/layout/cycle2"/>
    <dgm:cxn modelId="{50919FD5-EA6C-4150-8AF2-5A61ECC3FA41}" srcId="{3FB726D5-C590-4081-8111-ACC5761E2523}" destId="{0D83EE2D-B2BE-45C7-B1F6-F650C42F471F}" srcOrd="3" destOrd="0" parTransId="{0704929A-91C5-40A5-9270-799CBA6B2236}" sibTransId="{040385D8-C15F-483A-B279-C063A80F125C}"/>
    <dgm:cxn modelId="{E4990CFE-AEEB-479A-872F-83C50079193A}" type="presOf" srcId="{F1CE0415-E2AD-4F8C-B18C-C814225A08FB}" destId="{5D2A61CB-9581-4441-A855-1F752770BCFE}" srcOrd="1" destOrd="0" presId="urn:microsoft.com/office/officeart/2005/8/layout/cycle2"/>
    <dgm:cxn modelId="{CE45D0FA-38B3-48BD-9A1E-D3056CDD44E2}" type="presOf" srcId="{FCC8CF03-0FC4-4FE6-8D08-088CCBBF4992}" destId="{64B486DD-9610-4FF9-8818-1D336D79B8FA}" srcOrd="1" destOrd="0" presId="urn:microsoft.com/office/officeart/2005/8/layout/cycle2"/>
    <dgm:cxn modelId="{97CB7E38-2CAA-4A17-A19E-EFBC15DA9739}" type="presOf" srcId="{50D667B7-637B-4402-8851-DD21B8FF99B0}" destId="{94EB9EF7-8871-4D3E-A99C-4B264BF329D2}" srcOrd="0" destOrd="0" presId="urn:microsoft.com/office/officeart/2005/8/layout/cycle2"/>
    <dgm:cxn modelId="{C38D9133-7EB5-47FC-A662-6A6E43C0BA88}" srcId="{3FB726D5-C590-4081-8111-ACC5761E2523}" destId="{10730560-3DFE-4BDC-BB69-47A20C3F8BB5}" srcOrd="1" destOrd="0" parTransId="{B391C147-CCEE-496C-AA94-CB114F2F0180}" sibTransId="{50D667B7-637B-4402-8851-DD21B8FF99B0}"/>
    <dgm:cxn modelId="{ACB468E7-CFBF-4EBE-8D5D-009B6ECA0E4C}" type="presOf" srcId="{F1CE0415-E2AD-4F8C-B18C-C814225A08FB}" destId="{F7546269-0FE2-4978-9834-478BC2214006}" srcOrd="0" destOrd="0" presId="urn:microsoft.com/office/officeart/2005/8/layout/cycle2"/>
    <dgm:cxn modelId="{6C2548E5-B32A-4A06-ACD8-AAE80A0A8626}" type="presOf" srcId="{3FB726D5-C590-4081-8111-ACC5761E2523}" destId="{DA8BAF24-2E8B-46D1-8EA7-E7D8A6B26710}" srcOrd="0" destOrd="0" presId="urn:microsoft.com/office/officeart/2005/8/layout/cycle2"/>
    <dgm:cxn modelId="{2F3AFDC0-8A9A-4440-B152-A8539C0A1736}" srcId="{3FB726D5-C590-4081-8111-ACC5761E2523}" destId="{19168A8D-4950-4F86-895C-965C3609854C}" srcOrd="0" destOrd="0" parTransId="{F6CB524E-16CB-4F06-9B9F-338D547B3649}" sibTransId="{F1CE0415-E2AD-4F8C-B18C-C814225A08FB}"/>
    <dgm:cxn modelId="{8AA3A9CF-9BC0-4D83-B0FF-D99B7C2C4163}" srcId="{3FB726D5-C590-4081-8111-ACC5761E2523}" destId="{F655FC77-320C-4E89-A0F5-7D902EE9A42F}" srcOrd="4" destOrd="0" parTransId="{CE912405-D32C-4129-85E6-7B25E3D2E597}" sibTransId="{FCC8CF03-0FC4-4FE6-8D08-088CCBBF4992}"/>
    <dgm:cxn modelId="{DBCEE4C8-10FF-41D4-8525-4D94E135A8ED}" type="presOf" srcId="{10730560-3DFE-4BDC-BB69-47A20C3F8BB5}" destId="{AB280ECC-2806-4BB2-A13F-AC1249EE8141}" srcOrd="0" destOrd="0" presId="urn:microsoft.com/office/officeart/2005/8/layout/cycle2"/>
    <dgm:cxn modelId="{E5E832D1-62A1-415C-8D25-675283E64FA9}" type="presOf" srcId="{0D83EE2D-B2BE-45C7-B1F6-F650C42F471F}" destId="{1C5B8C2D-CB59-4703-A1EE-0AE8E7804BAB}" srcOrd="0" destOrd="0" presId="urn:microsoft.com/office/officeart/2005/8/layout/cycle2"/>
    <dgm:cxn modelId="{8B6C550C-1123-43FD-99F2-2F905A3BF6F6}" type="presOf" srcId="{50D667B7-637B-4402-8851-DD21B8FF99B0}" destId="{F6DB0D46-B930-466F-B479-56A674BEC99E}" srcOrd="1" destOrd="0" presId="urn:microsoft.com/office/officeart/2005/8/layout/cycle2"/>
    <dgm:cxn modelId="{7A9FECEE-D28F-4FBA-9CD8-0761FC2E3BEE}" type="presOf" srcId="{53FCAB41-681D-4FD8-94BC-DE4EFBF0311D}" destId="{7551F504-9C95-4121-BF6A-72EDBCA485E7}" srcOrd="1" destOrd="0" presId="urn:microsoft.com/office/officeart/2005/8/layout/cycle2"/>
    <dgm:cxn modelId="{5F872E2A-C0EB-466D-A726-3B7C505EBCEE}" type="presOf" srcId="{040385D8-C15F-483A-B279-C063A80F125C}" destId="{3284184E-5BA8-4378-B739-36F0072B88E2}" srcOrd="0" destOrd="0" presId="urn:microsoft.com/office/officeart/2005/8/layout/cycle2"/>
    <dgm:cxn modelId="{E70D9FD4-0C0F-4BC4-8A6C-E3BEAF84F56E}" srcId="{3FB726D5-C590-4081-8111-ACC5761E2523}" destId="{1265E755-C868-4A66-BFCE-2E93222EFF95}" srcOrd="2" destOrd="0" parTransId="{A56E9A9D-3F30-4CDA-B4EC-977EBE7F73EC}" sibTransId="{53FCAB41-681D-4FD8-94BC-DE4EFBF0311D}"/>
    <dgm:cxn modelId="{D560D088-053D-42A4-AE67-1F4D28791ED0}" type="presOf" srcId="{F655FC77-320C-4E89-A0F5-7D902EE9A42F}" destId="{DA22F298-41A8-4D54-8D6A-A58EA9005BFF}" srcOrd="0" destOrd="0" presId="urn:microsoft.com/office/officeart/2005/8/layout/cycle2"/>
    <dgm:cxn modelId="{2DCCF36E-F7A0-4986-82B3-9ECDCDB53AB9}" type="presOf" srcId="{19168A8D-4950-4F86-895C-965C3609854C}" destId="{D67DA690-0828-42D4-A356-13BDEF861394}" srcOrd="0" destOrd="0" presId="urn:microsoft.com/office/officeart/2005/8/layout/cycle2"/>
    <dgm:cxn modelId="{DA2C6A63-4FF1-41D0-BC5A-0455986C685F}" type="presOf" srcId="{FCC8CF03-0FC4-4FE6-8D08-088CCBBF4992}" destId="{5F724E1B-095E-4429-AB9F-B35B9104C6A2}" srcOrd="0" destOrd="0" presId="urn:microsoft.com/office/officeart/2005/8/layout/cycle2"/>
    <dgm:cxn modelId="{120B67B0-CE4B-4EA8-92F4-6207C56B6901}" type="presOf" srcId="{1265E755-C868-4A66-BFCE-2E93222EFF95}" destId="{889F1CC1-5C28-485B-B6C3-715298507EB9}" srcOrd="0" destOrd="0" presId="urn:microsoft.com/office/officeart/2005/8/layout/cycle2"/>
    <dgm:cxn modelId="{8D93EA21-5961-43D3-83D2-82F8BE0869EF}" type="presParOf" srcId="{DA8BAF24-2E8B-46D1-8EA7-E7D8A6B26710}" destId="{D67DA690-0828-42D4-A356-13BDEF861394}" srcOrd="0" destOrd="0" presId="urn:microsoft.com/office/officeart/2005/8/layout/cycle2"/>
    <dgm:cxn modelId="{AC0613EA-0D83-47C0-877E-713E15188F0B}" type="presParOf" srcId="{DA8BAF24-2E8B-46D1-8EA7-E7D8A6B26710}" destId="{F7546269-0FE2-4978-9834-478BC2214006}" srcOrd="1" destOrd="0" presId="urn:microsoft.com/office/officeart/2005/8/layout/cycle2"/>
    <dgm:cxn modelId="{FADCA18F-2099-4209-B7D7-03515916E0A1}" type="presParOf" srcId="{F7546269-0FE2-4978-9834-478BC2214006}" destId="{5D2A61CB-9581-4441-A855-1F752770BCFE}" srcOrd="0" destOrd="0" presId="urn:microsoft.com/office/officeart/2005/8/layout/cycle2"/>
    <dgm:cxn modelId="{A51F6777-01B4-49EA-B6EC-98830D0C57D6}" type="presParOf" srcId="{DA8BAF24-2E8B-46D1-8EA7-E7D8A6B26710}" destId="{AB280ECC-2806-4BB2-A13F-AC1249EE8141}" srcOrd="2" destOrd="0" presId="urn:microsoft.com/office/officeart/2005/8/layout/cycle2"/>
    <dgm:cxn modelId="{4A8563BE-3FF4-49AD-839E-57E1A9D47F46}" type="presParOf" srcId="{DA8BAF24-2E8B-46D1-8EA7-E7D8A6B26710}" destId="{94EB9EF7-8871-4D3E-A99C-4B264BF329D2}" srcOrd="3" destOrd="0" presId="urn:microsoft.com/office/officeart/2005/8/layout/cycle2"/>
    <dgm:cxn modelId="{8FDF735E-2A3E-4F95-A4D8-6342002BB577}" type="presParOf" srcId="{94EB9EF7-8871-4D3E-A99C-4B264BF329D2}" destId="{F6DB0D46-B930-466F-B479-56A674BEC99E}" srcOrd="0" destOrd="0" presId="urn:microsoft.com/office/officeart/2005/8/layout/cycle2"/>
    <dgm:cxn modelId="{F73BA97E-8CEC-40A0-874D-F87541B10C08}" type="presParOf" srcId="{DA8BAF24-2E8B-46D1-8EA7-E7D8A6B26710}" destId="{889F1CC1-5C28-485B-B6C3-715298507EB9}" srcOrd="4" destOrd="0" presId="urn:microsoft.com/office/officeart/2005/8/layout/cycle2"/>
    <dgm:cxn modelId="{1A9DBF64-72DC-4E4D-9EDD-BC9303294136}" type="presParOf" srcId="{DA8BAF24-2E8B-46D1-8EA7-E7D8A6B26710}" destId="{BF8DC82E-9B0A-437B-8250-FD5046ACDCEA}" srcOrd="5" destOrd="0" presId="urn:microsoft.com/office/officeart/2005/8/layout/cycle2"/>
    <dgm:cxn modelId="{F9C4F892-65E1-4022-B78C-8BB40E3E0EE9}" type="presParOf" srcId="{BF8DC82E-9B0A-437B-8250-FD5046ACDCEA}" destId="{7551F504-9C95-4121-BF6A-72EDBCA485E7}" srcOrd="0" destOrd="0" presId="urn:microsoft.com/office/officeart/2005/8/layout/cycle2"/>
    <dgm:cxn modelId="{5D94679A-AA72-4A0C-A0F5-9627A97E1EFE}" type="presParOf" srcId="{DA8BAF24-2E8B-46D1-8EA7-E7D8A6B26710}" destId="{1C5B8C2D-CB59-4703-A1EE-0AE8E7804BAB}" srcOrd="6" destOrd="0" presId="urn:microsoft.com/office/officeart/2005/8/layout/cycle2"/>
    <dgm:cxn modelId="{C5C1543D-8061-4F01-BD33-9451F8778284}" type="presParOf" srcId="{DA8BAF24-2E8B-46D1-8EA7-E7D8A6B26710}" destId="{3284184E-5BA8-4378-B739-36F0072B88E2}" srcOrd="7" destOrd="0" presId="urn:microsoft.com/office/officeart/2005/8/layout/cycle2"/>
    <dgm:cxn modelId="{2B2A8A87-A3A0-40E0-A904-BBFD76136FF0}" type="presParOf" srcId="{3284184E-5BA8-4378-B739-36F0072B88E2}" destId="{8B9366CA-2D65-451C-8926-FFF296424DDA}" srcOrd="0" destOrd="0" presId="urn:microsoft.com/office/officeart/2005/8/layout/cycle2"/>
    <dgm:cxn modelId="{F060E3DB-2533-4217-804A-8C4C90FD3D21}" type="presParOf" srcId="{DA8BAF24-2E8B-46D1-8EA7-E7D8A6B26710}" destId="{DA22F298-41A8-4D54-8D6A-A58EA9005BFF}" srcOrd="8" destOrd="0" presId="urn:microsoft.com/office/officeart/2005/8/layout/cycle2"/>
    <dgm:cxn modelId="{17DC709D-C5FF-4AC2-A21B-D307DD0F9F2A}" type="presParOf" srcId="{DA8BAF24-2E8B-46D1-8EA7-E7D8A6B26710}" destId="{5F724E1B-095E-4429-AB9F-B35B9104C6A2}" srcOrd="9" destOrd="0" presId="urn:microsoft.com/office/officeart/2005/8/layout/cycle2"/>
    <dgm:cxn modelId="{9A990CBD-E135-438C-B49F-0470E90A4D97}" type="presParOf" srcId="{5F724E1B-095E-4429-AB9F-B35B9104C6A2}" destId="{64B486DD-9610-4FF9-8818-1D336D79B8F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17E26-B6BA-4EEF-8DA8-CB15D62D6B41}">
      <dsp:nvSpPr>
        <dsp:cNvPr id="0" name=""/>
        <dsp:cNvSpPr/>
      </dsp:nvSpPr>
      <dsp:spPr>
        <a:xfrm>
          <a:off x="2950890" y="1481"/>
          <a:ext cx="875256" cy="875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2</a:t>
          </a:r>
          <a:endParaRPr lang="ru-RU" sz="3700" kern="1200" dirty="0"/>
        </a:p>
      </dsp:txBody>
      <dsp:txXfrm>
        <a:off x="3079068" y="129659"/>
        <a:ext cx="618900" cy="618900"/>
      </dsp:txXfrm>
    </dsp:sp>
    <dsp:sp modelId="{B46EAD5C-4432-44BA-80AF-19C43AC6F3E1}">
      <dsp:nvSpPr>
        <dsp:cNvPr id="0" name=""/>
        <dsp:cNvSpPr/>
      </dsp:nvSpPr>
      <dsp:spPr>
        <a:xfrm rot="1800000">
          <a:off x="3835697" y="616880"/>
          <a:ext cx="233105" cy="2953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3840381" y="658477"/>
        <a:ext cx="163174" cy="177239"/>
      </dsp:txXfrm>
    </dsp:sp>
    <dsp:sp modelId="{D720FA2F-AC69-42DC-A6A0-00C5F7F370F7}">
      <dsp:nvSpPr>
        <dsp:cNvPr id="0" name=""/>
        <dsp:cNvSpPr/>
      </dsp:nvSpPr>
      <dsp:spPr>
        <a:xfrm>
          <a:off x="4089780" y="659020"/>
          <a:ext cx="875256" cy="875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4</a:t>
          </a:r>
          <a:endParaRPr lang="ru-RU" sz="3700" kern="1200" dirty="0"/>
        </a:p>
      </dsp:txBody>
      <dsp:txXfrm>
        <a:off x="4217958" y="787198"/>
        <a:ext cx="618900" cy="618900"/>
      </dsp:txXfrm>
    </dsp:sp>
    <dsp:sp modelId="{E4A82507-6891-4B7D-9B90-941CF77B4467}">
      <dsp:nvSpPr>
        <dsp:cNvPr id="0" name=""/>
        <dsp:cNvSpPr/>
      </dsp:nvSpPr>
      <dsp:spPr>
        <a:xfrm rot="5400000">
          <a:off x="4410856" y="1599890"/>
          <a:ext cx="233105" cy="2953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4445822" y="1624005"/>
        <a:ext cx="163174" cy="177239"/>
      </dsp:txXfrm>
    </dsp:sp>
    <dsp:sp modelId="{CC60957A-6F61-4438-A000-5B0DF488F0B4}">
      <dsp:nvSpPr>
        <dsp:cNvPr id="0" name=""/>
        <dsp:cNvSpPr/>
      </dsp:nvSpPr>
      <dsp:spPr>
        <a:xfrm>
          <a:off x="4089780" y="1974097"/>
          <a:ext cx="875256" cy="875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5</a:t>
          </a:r>
          <a:endParaRPr lang="ru-RU" sz="3700" kern="1200" dirty="0"/>
        </a:p>
      </dsp:txBody>
      <dsp:txXfrm>
        <a:off x="4217958" y="2102275"/>
        <a:ext cx="618900" cy="618900"/>
      </dsp:txXfrm>
    </dsp:sp>
    <dsp:sp modelId="{3C3CFAAF-48BB-4F3F-9EA6-DC5995DE65BE}">
      <dsp:nvSpPr>
        <dsp:cNvPr id="0" name=""/>
        <dsp:cNvSpPr/>
      </dsp:nvSpPr>
      <dsp:spPr>
        <a:xfrm rot="9000000">
          <a:off x="3847124" y="2589497"/>
          <a:ext cx="233105" cy="2953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3912371" y="2631094"/>
        <a:ext cx="163174" cy="177239"/>
      </dsp:txXfrm>
    </dsp:sp>
    <dsp:sp modelId="{504AA0C3-4EBA-4A43-A667-0BF92DA77216}">
      <dsp:nvSpPr>
        <dsp:cNvPr id="0" name=""/>
        <dsp:cNvSpPr/>
      </dsp:nvSpPr>
      <dsp:spPr>
        <a:xfrm>
          <a:off x="2950890" y="2631636"/>
          <a:ext cx="875256" cy="875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7</a:t>
          </a:r>
          <a:endParaRPr lang="ru-RU" sz="3700" kern="1200" dirty="0"/>
        </a:p>
      </dsp:txBody>
      <dsp:txXfrm>
        <a:off x="3079068" y="2759814"/>
        <a:ext cx="618900" cy="618900"/>
      </dsp:txXfrm>
    </dsp:sp>
    <dsp:sp modelId="{F0C733ED-0B03-44D8-8317-93BC4B0A2AE7}">
      <dsp:nvSpPr>
        <dsp:cNvPr id="0" name=""/>
        <dsp:cNvSpPr/>
      </dsp:nvSpPr>
      <dsp:spPr>
        <a:xfrm rot="12600000">
          <a:off x="2708234" y="2596094"/>
          <a:ext cx="233105" cy="2953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0800000">
        <a:off x="2773481" y="2672657"/>
        <a:ext cx="163174" cy="177239"/>
      </dsp:txXfrm>
    </dsp:sp>
    <dsp:sp modelId="{D4181759-BDE7-4B8F-871B-336BE5C4E4FC}">
      <dsp:nvSpPr>
        <dsp:cNvPr id="0" name=""/>
        <dsp:cNvSpPr/>
      </dsp:nvSpPr>
      <dsp:spPr>
        <a:xfrm>
          <a:off x="1811999" y="1974097"/>
          <a:ext cx="875256" cy="875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8</a:t>
          </a:r>
          <a:endParaRPr lang="ru-RU" sz="3700" kern="1200" dirty="0"/>
        </a:p>
      </dsp:txBody>
      <dsp:txXfrm>
        <a:off x="1940177" y="2102275"/>
        <a:ext cx="618900" cy="618900"/>
      </dsp:txXfrm>
    </dsp:sp>
    <dsp:sp modelId="{23EB44B6-2D5E-4ECE-905B-1DAB006320F4}">
      <dsp:nvSpPr>
        <dsp:cNvPr id="0" name=""/>
        <dsp:cNvSpPr/>
      </dsp:nvSpPr>
      <dsp:spPr>
        <a:xfrm rot="16200000">
          <a:off x="2133075" y="1613085"/>
          <a:ext cx="233105" cy="2953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168041" y="1707131"/>
        <a:ext cx="163174" cy="177239"/>
      </dsp:txXfrm>
    </dsp:sp>
    <dsp:sp modelId="{3C95F252-6E86-4919-98B5-B2E61C26C888}">
      <dsp:nvSpPr>
        <dsp:cNvPr id="0" name=""/>
        <dsp:cNvSpPr/>
      </dsp:nvSpPr>
      <dsp:spPr>
        <a:xfrm>
          <a:off x="1811999" y="659020"/>
          <a:ext cx="875256" cy="8752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>
              <a:hlinkClick xmlns:r="http://schemas.openxmlformats.org/officeDocument/2006/relationships" r:id="" action="ppaction://hlinksldjump"/>
            </a:rPr>
            <a:t>9</a:t>
          </a:r>
          <a:endParaRPr lang="ru-RU" sz="3700" kern="1200" dirty="0"/>
        </a:p>
      </dsp:txBody>
      <dsp:txXfrm>
        <a:off x="1940177" y="787198"/>
        <a:ext cx="618900" cy="618900"/>
      </dsp:txXfrm>
    </dsp:sp>
    <dsp:sp modelId="{44306593-0C47-40B3-A3F7-083F98DC3BDF}">
      <dsp:nvSpPr>
        <dsp:cNvPr id="0" name=""/>
        <dsp:cNvSpPr/>
      </dsp:nvSpPr>
      <dsp:spPr>
        <a:xfrm rot="19800000">
          <a:off x="2696807" y="623478"/>
          <a:ext cx="233105" cy="29539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701491" y="700041"/>
        <a:ext cx="163174" cy="1772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DA690-0828-42D4-A356-13BDEF861394}">
      <dsp:nvSpPr>
        <dsp:cNvPr id="0" name=""/>
        <dsp:cNvSpPr/>
      </dsp:nvSpPr>
      <dsp:spPr>
        <a:xfrm>
          <a:off x="2859062" y="431"/>
          <a:ext cx="1058912" cy="1058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hlinkClick xmlns:r="http://schemas.openxmlformats.org/officeDocument/2006/relationships" r:id="" action="ppaction://hlinksldjump"/>
            </a:rPr>
            <a:t>1</a:t>
          </a:r>
          <a:endParaRPr lang="ru-RU" sz="4500" kern="1200" dirty="0"/>
        </a:p>
      </dsp:txBody>
      <dsp:txXfrm>
        <a:off x="3014136" y="155505"/>
        <a:ext cx="748764" cy="748764"/>
      </dsp:txXfrm>
    </dsp:sp>
    <dsp:sp modelId="{F7546269-0FE2-4978-9834-478BC2214006}">
      <dsp:nvSpPr>
        <dsp:cNvPr id="0" name=""/>
        <dsp:cNvSpPr/>
      </dsp:nvSpPr>
      <dsp:spPr>
        <a:xfrm rot="2160000">
          <a:off x="3884656" y="814144"/>
          <a:ext cx="282110" cy="3573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3892738" y="860747"/>
        <a:ext cx="197477" cy="214430"/>
      </dsp:txXfrm>
    </dsp:sp>
    <dsp:sp modelId="{AB280ECC-2806-4BB2-A13F-AC1249EE8141}">
      <dsp:nvSpPr>
        <dsp:cNvPr id="0" name=""/>
        <dsp:cNvSpPr/>
      </dsp:nvSpPr>
      <dsp:spPr>
        <a:xfrm>
          <a:off x="4146367" y="935713"/>
          <a:ext cx="1058912" cy="1058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hlinkClick xmlns:r="http://schemas.openxmlformats.org/officeDocument/2006/relationships" r:id="" action="ppaction://hlinksldjump"/>
            </a:rPr>
            <a:t>2</a:t>
          </a:r>
          <a:endParaRPr lang="ru-RU" sz="4500" kern="1200" dirty="0"/>
        </a:p>
      </dsp:txBody>
      <dsp:txXfrm>
        <a:off x="4301441" y="1090787"/>
        <a:ext cx="748764" cy="748764"/>
      </dsp:txXfrm>
    </dsp:sp>
    <dsp:sp modelId="{94EB9EF7-8871-4D3E-A99C-4B264BF329D2}">
      <dsp:nvSpPr>
        <dsp:cNvPr id="0" name=""/>
        <dsp:cNvSpPr/>
      </dsp:nvSpPr>
      <dsp:spPr>
        <a:xfrm rot="6480000">
          <a:off x="4291381" y="2035543"/>
          <a:ext cx="282110" cy="3573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4346774" y="2066774"/>
        <a:ext cx="197477" cy="214430"/>
      </dsp:txXfrm>
    </dsp:sp>
    <dsp:sp modelId="{889F1CC1-5C28-485B-B6C3-715298507EB9}">
      <dsp:nvSpPr>
        <dsp:cNvPr id="0" name=""/>
        <dsp:cNvSpPr/>
      </dsp:nvSpPr>
      <dsp:spPr>
        <a:xfrm>
          <a:off x="3654660" y="2449031"/>
          <a:ext cx="1058912" cy="1058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hlinkClick xmlns:r="http://schemas.openxmlformats.org/officeDocument/2006/relationships" r:id="" action="ppaction://hlinksldjump"/>
            </a:rPr>
            <a:t>3</a:t>
          </a:r>
          <a:endParaRPr lang="ru-RU" sz="4500" kern="1200" dirty="0"/>
        </a:p>
      </dsp:txBody>
      <dsp:txXfrm>
        <a:off x="3809734" y="2604105"/>
        <a:ext cx="748764" cy="748764"/>
      </dsp:txXfrm>
    </dsp:sp>
    <dsp:sp modelId="{BF8DC82E-9B0A-437B-8250-FD5046ACDCEA}">
      <dsp:nvSpPr>
        <dsp:cNvPr id="0" name=""/>
        <dsp:cNvSpPr/>
      </dsp:nvSpPr>
      <dsp:spPr>
        <a:xfrm rot="10800000">
          <a:off x="3255447" y="2799795"/>
          <a:ext cx="282110" cy="3573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3340080" y="2871271"/>
        <a:ext cx="197477" cy="214430"/>
      </dsp:txXfrm>
    </dsp:sp>
    <dsp:sp modelId="{1C5B8C2D-CB59-4703-A1EE-0AE8E7804BAB}">
      <dsp:nvSpPr>
        <dsp:cNvPr id="0" name=""/>
        <dsp:cNvSpPr/>
      </dsp:nvSpPr>
      <dsp:spPr>
        <a:xfrm>
          <a:off x="2063464" y="2449031"/>
          <a:ext cx="1058912" cy="1058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hlinkClick xmlns:r="http://schemas.openxmlformats.org/officeDocument/2006/relationships" r:id="" action="ppaction://hlinksldjump"/>
            </a:rPr>
            <a:t>6</a:t>
          </a:r>
          <a:endParaRPr lang="ru-RU" sz="4500" kern="1200" dirty="0"/>
        </a:p>
      </dsp:txBody>
      <dsp:txXfrm>
        <a:off x="2218538" y="2604105"/>
        <a:ext cx="748764" cy="748764"/>
      </dsp:txXfrm>
    </dsp:sp>
    <dsp:sp modelId="{3284184E-5BA8-4378-B739-36F0072B88E2}">
      <dsp:nvSpPr>
        <dsp:cNvPr id="0" name=""/>
        <dsp:cNvSpPr/>
      </dsp:nvSpPr>
      <dsp:spPr>
        <a:xfrm rot="15120000">
          <a:off x="2208478" y="2050730"/>
          <a:ext cx="282110" cy="3573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2263871" y="2162451"/>
        <a:ext cx="197477" cy="214430"/>
      </dsp:txXfrm>
    </dsp:sp>
    <dsp:sp modelId="{DA22F298-41A8-4D54-8D6A-A58EA9005BFF}">
      <dsp:nvSpPr>
        <dsp:cNvPr id="0" name=""/>
        <dsp:cNvSpPr/>
      </dsp:nvSpPr>
      <dsp:spPr>
        <a:xfrm>
          <a:off x="1571757" y="935713"/>
          <a:ext cx="1058912" cy="105891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500" kern="1200" dirty="0" smtClean="0">
              <a:hlinkClick xmlns:r="http://schemas.openxmlformats.org/officeDocument/2006/relationships" r:id="" action="ppaction://hlinksldjump"/>
            </a:rPr>
            <a:t>7</a:t>
          </a:r>
          <a:endParaRPr lang="ru-RU" sz="4500" kern="1200" dirty="0"/>
        </a:p>
      </dsp:txBody>
      <dsp:txXfrm>
        <a:off x="1726831" y="1090787"/>
        <a:ext cx="748764" cy="748764"/>
      </dsp:txXfrm>
    </dsp:sp>
    <dsp:sp modelId="{5F724E1B-095E-4429-AB9F-B35B9104C6A2}">
      <dsp:nvSpPr>
        <dsp:cNvPr id="0" name=""/>
        <dsp:cNvSpPr/>
      </dsp:nvSpPr>
      <dsp:spPr>
        <a:xfrm rot="19440000">
          <a:off x="2597351" y="823530"/>
          <a:ext cx="282110" cy="3573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605433" y="919879"/>
        <a:ext cx="197477" cy="214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13.10.2015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3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Умножение десятичных дробей. Деление десятичных дробей на натуральное число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1812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Кроссворд</a:t>
            </a:r>
            <a:br>
              <a:rPr lang="ru-RU" dirty="0" smtClean="0"/>
            </a:br>
            <a:r>
              <a:rPr lang="ru-RU" b="1" dirty="0" smtClean="0"/>
              <a:t>Математика 5 класс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Учитель математики:</a:t>
            </a:r>
          </a:p>
          <a:p>
            <a:r>
              <a:rPr lang="ru-RU" dirty="0" err="1" smtClean="0"/>
              <a:t>Бурачкова</a:t>
            </a:r>
            <a:r>
              <a:rPr lang="ru-RU" dirty="0" smtClean="0"/>
              <a:t> </a:t>
            </a:r>
            <a:r>
              <a:rPr lang="ru-RU" dirty="0" smtClean="0"/>
              <a:t>И.С.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260648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Клюквинская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СОШИ» </a:t>
            </a:r>
            <a:r>
              <a:rPr lang="ru-RU" sz="20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Верхнекетского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8" r="20577"/>
          <a:stretch/>
        </p:blipFill>
        <p:spPr>
          <a:xfrm>
            <a:off x="323528" y="625606"/>
            <a:ext cx="4046513" cy="531360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92272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по горизонтали №9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68580" indent="0">
                  <a:buNone/>
                </a:pPr>
                <a:r>
                  <a:rPr lang="ru-RU" sz="2000" b="1" i="1" dirty="0" smtClean="0"/>
                  <a:t>Число, означающее «ничего»</a:t>
                </a:r>
              </a:p>
              <a:p>
                <a:pPr marL="68580" indent="0">
                  <a:buNone/>
                </a:pPr>
                <a:r>
                  <a:rPr lang="ru-RU" sz="2000" i="1" dirty="0" smtClean="0"/>
                  <a:t>Обратите десятичные дроби:</a:t>
                </a:r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9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20</m:t>
                        </m:r>
                      </m:den>
                    </m:f>
                  </m:oMath>
                </a14:m>
                <a:endParaRPr lang="ru-RU" sz="1800" i="1" dirty="0" smtClean="0"/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40</m:t>
                        </m:r>
                      </m:den>
                    </m:f>
                  </m:oMath>
                </a14:m>
                <a:endParaRPr lang="ru-RU" sz="1800" i="1" dirty="0" smtClean="0"/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35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280</m:t>
                        </m:r>
                      </m:den>
                    </m:f>
                  </m:oMath>
                </a14:m>
                <a:endParaRPr lang="ru-RU" sz="1800" i="1" dirty="0" smtClean="0"/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1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800" b="0" i="1" smtClean="0">
                            <a:latin typeface="Cambria Math"/>
                          </a:rPr>
                          <m:t>21</m:t>
                        </m:r>
                      </m:num>
                      <m:den>
                        <m:r>
                          <a:rPr lang="ru-RU" sz="1800" b="0" i="1" smtClean="0">
                            <a:latin typeface="Cambria Math"/>
                          </a:rPr>
                          <m:t>168</m:t>
                        </m:r>
                      </m:den>
                    </m:f>
                  </m:oMath>
                </a14:m>
                <a:endParaRPr lang="ru-RU" sz="1800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092596"/>
              </p:ext>
            </p:extLst>
          </p:nvPr>
        </p:nvGraphicFramePr>
        <p:xfrm>
          <a:off x="4067944" y="3284984"/>
          <a:ext cx="275996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84"/>
                <a:gridCol w="13799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0,125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0,175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0,125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3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7" name="Управляющая кнопка: настраиваемая 6">
            <a:hlinkClick r:id="rId5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24246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по вертикали: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763213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возврат 4">
            <a:hlinkClick r:id="rId7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4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по вертикали №1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i="1" dirty="0" smtClean="0"/>
              <a:t>Часть прямой</a:t>
            </a:r>
          </a:p>
          <a:p>
            <a:pPr marL="68580" indent="0">
              <a:buNone/>
            </a:pPr>
            <a:r>
              <a:rPr lang="ru-RU" sz="1800" i="1" dirty="0" smtClean="0"/>
              <a:t>Решите задачи: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Найдите площадь прямоугольника со сторонами 12,5дм и 6,2дм.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Длина пола 6,35м, а ширина – 4,82м. Чему равна площадь пола? Ответ округлите до десятых.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Скорость поезда 85км/ч. Сколько километров пройдет поезд за 3,8ч?</a:t>
            </a:r>
            <a:endParaRPr lang="ru-RU" sz="16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655786"/>
              </p:ext>
            </p:extLst>
          </p:nvPr>
        </p:nvGraphicFramePr>
        <p:xfrm>
          <a:off x="2339752" y="5157192"/>
          <a:ext cx="45838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944"/>
                <a:gridCol w="1527944"/>
                <a:gridCol w="15279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77,5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2125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по вертикали №2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9856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i="1" dirty="0" smtClean="0"/>
              <a:t>Геометрическая фигура</a:t>
            </a:r>
          </a:p>
          <a:p>
            <a:pPr marL="68580" indent="0">
              <a:buNone/>
            </a:pPr>
            <a:r>
              <a:rPr lang="ru-RU" sz="1800" i="1" dirty="0" smtClean="0"/>
              <a:t>Выполните умножение: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6,25 ·  4,8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85,8</a:t>
            </a:r>
            <a:r>
              <a:rPr lang="ru-RU" sz="1800" i="1" dirty="0"/>
              <a:t> · </a:t>
            </a:r>
            <a:r>
              <a:rPr lang="ru-RU" sz="1800" i="1" dirty="0" smtClean="0"/>
              <a:t>3,2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74</a:t>
            </a:r>
            <a:r>
              <a:rPr lang="ru-RU" sz="1800" i="1" dirty="0"/>
              <a:t> · </a:t>
            </a:r>
            <a:r>
              <a:rPr lang="ru-RU" sz="1800" i="1" dirty="0" smtClean="0"/>
              <a:t>4,9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12,6</a:t>
            </a:r>
            <a:r>
              <a:rPr lang="ru-RU" sz="1800" i="1" dirty="0"/>
              <a:t> · </a:t>
            </a:r>
            <a:r>
              <a:rPr lang="ru-RU" sz="1800" i="1" dirty="0" smtClean="0"/>
              <a:t>7,8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0,8</a:t>
            </a:r>
            <a:r>
              <a:rPr lang="ru-RU" sz="1800" i="1" dirty="0"/>
              <a:t> · </a:t>
            </a:r>
            <a:r>
              <a:rPr lang="ru-RU" sz="1800" i="1" dirty="0" smtClean="0"/>
              <a:t>0,92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2,5</a:t>
            </a:r>
            <a:r>
              <a:rPr lang="ru-RU" sz="1800" i="1" dirty="0"/>
              <a:t> · </a:t>
            </a:r>
            <a:r>
              <a:rPr lang="ru-RU" sz="1800" i="1" dirty="0" smtClean="0"/>
              <a:t>0,37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3,43</a:t>
            </a:r>
            <a:r>
              <a:rPr lang="ru-RU" sz="1800" i="1" dirty="0"/>
              <a:t> · </a:t>
            </a:r>
            <a:r>
              <a:rPr lang="ru-RU" sz="1800" i="1" dirty="0" smtClean="0"/>
              <a:t>0,12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0,25</a:t>
            </a:r>
            <a:r>
              <a:rPr lang="ru-RU" sz="1800" i="1" dirty="0"/>
              <a:t> · </a:t>
            </a:r>
            <a:r>
              <a:rPr lang="ru-RU" sz="1800" i="1" dirty="0" smtClean="0"/>
              <a:t>0,48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1800" i="1" dirty="0" smtClean="0"/>
              <a:t>1,15</a:t>
            </a:r>
            <a:r>
              <a:rPr lang="ru-RU" sz="1800" i="1" dirty="0"/>
              <a:t> · </a:t>
            </a:r>
            <a:r>
              <a:rPr lang="ru-RU" sz="1800" i="1" dirty="0" smtClean="0"/>
              <a:t>0,07</a:t>
            </a:r>
            <a:endParaRPr lang="ru-RU" sz="18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254566"/>
              </p:ext>
            </p:extLst>
          </p:nvPr>
        </p:nvGraphicFramePr>
        <p:xfrm>
          <a:off x="4572000" y="2708920"/>
          <a:ext cx="247193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968"/>
                <a:gridCol w="12359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98,28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0,925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0,736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0,0805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0,4116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274,56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362,6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88119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по вертикали №3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i="1" dirty="0" smtClean="0"/>
              <a:t>Математическое действие</a:t>
            </a:r>
          </a:p>
          <a:p>
            <a:pPr marL="68580" indent="0">
              <a:buNone/>
            </a:pPr>
            <a:r>
              <a:rPr lang="ru-RU" sz="1600" i="1" dirty="0" smtClean="0"/>
              <a:t>Выполните умножение: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354,2</a:t>
            </a:r>
            <a:r>
              <a:rPr lang="ru-RU" sz="1600" i="1" dirty="0"/>
              <a:t> · </a:t>
            </a:r>
            <a:r>
              <a:rPr lang="ru-RU" sz="1600" i="1" dirty="0" smtClean="0"/>
              <a:t>0,1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248,34</a:t>
            </a:r>
            <a:r>
              <a:rPr lang="ru-RU" sz="1600" i="1" dirty="0"/>
              <a:t> · </a:t>
            </a:r>
            <a:r>
              <a:rPr lang="ru-RU" sz="1600" i="1" dirty="0" smtClean="0"/>
              <a:t>0,1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3788,2</a:t>
            </a:r>
            <a:r>
              <a:rPr lang="ru-RU" sz="1600" i="1" dirty="0"/>
              <a:t> · </a:t>
            </a:r>
            <a:r>
              <a:rPr lang="ru-RU" sz="1600" i="1" dirty="0" smtClean="0"/>
              <a:t>0,001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2,8</a:t>
            </a:r>
            <a:r>
              <a:rPr lang="ru-RU" sz="1600" i="1" dirty="0"/>
              <a:t> · </a:t>
            </a:r>
            <a:r>
              <a:rPr lang="ru-RU" sz="1600" i="1" dirty="0" smtClean="0"/>
              <a:t>0,1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4,5</a:t>
            </a:r>
            <a:r>
              <a:rPr lang="ru-RU" sz="1600" i="1" dirty="0"/>
              <a:t> · </a:t>
            </a:r>
            <a:r>
              <a:rPr lang="ru-RU" sz="1600" i="1" dirty="0" smtClean="0"/>
              <a:t>0,01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0,08</a:t>
            </a:r>
            <a:r>
              <a:rPr lang="ru-RU" sz="1600" i="1" dirty="0"/>
              <a:t> · </a:t>
            </a:r>
            <a:r>
              <a:rPr lang="ru-RU" sz="1600" i="1" dirty="0" smtClean="0"/>
              <a:t>0,1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54</a:t>
            </a:r>
            <a:r>
              <a:rPr lang="ru-RU" sz="1600" i="1" dirty="0"/>
              <a:t> · </a:t>
            </a:r>
            <a:r>
              <a:rPr lang="ru-RU" sz="1600" i="1" dirty="0" smtClean="0"/>
              <a:t>0,001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37</a:t>
            </a:r>
            <a:r>
              <a:rPr lang="ru-RU" sz="1600" i="1" dirty="0"/>
              <a:t> · </a:t>
            </a:r>
            <a:r>
              <a:rPr lang="ru-RU" sz="1600" i="1" dirty="0" smtClean="0"/>
              <a:t>0,0001</a:t>
            </a:r>
          </a:p>
          <a:p>
            <a:pPr marL="68580" indent="0">
              <a:buNone/>
            </a:pPr>
            <a:endParaRPr lang="ru-RU" sz="16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538010"/>
              </p:ext>
            </p:extLst>
          </p:nvPr>
        </p:nvGraphicFramePr>
        <p:xfrm>
          <a:off x="5076056" y="2780928"/>
          <a:ext cx="247193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968"/>
                <a:gridCol w="123596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35,42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0,008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Ж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0,054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24,834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0,0037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0,045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378,82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31090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по вертикали №6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1800" b="1" i="1" dirty="0" smtClean="0"/>
              <a:t>Упражнения, выполняемые с помощью рассуждений и вычислений</a:t>
            </a:r>
          </a:p>
          <a:p>
            <a:pPr marL="68580" indent="0">
              <a:buNone/>
            </a:pPr>
            <a:r>
              <a:rPr lang="ru-RU" sz="1600" i="1" dirty="0" smtClean="0"/>
              <a:t>Упростите выражения: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1,2x + 3,8x – 2,7x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4,5y – 2,3y + 1,6y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9,8x + 23,7 + 6,2x + 55,1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3,45x – 3,44x + 0,024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0,72m – 0,24m – 0,46k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8,3k – 4,3m + 1,6k</a:t>
            </a:r>
            <a:endParaRPr lang="ru-RU" sz="16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576603"/>
              </p:ext>
            </p:extLst>
          </p:nvPr>
        </p:nvGraphicFramePr>
        <p:xfrm>
          <a:off x="5220072" y="2780928"/>
          <a:ext cx="285564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2714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16x+78,8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0,01x+0,024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2,3x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9,9k-4,3m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0,48m-0,46k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3,8y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218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 по вертикали №7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i="1" dirty="0" smtClean="0"/>
              <a:t>Число разрядов в классе</a:t>
            </a:r>
          </a:p>
          <a:p>
            <a:pPr marL="68580" indent="0">
              <a:buNone/>
            </a:pPr>
            <a:r>
              <a:rPr lang="ru-RU" sz="2000" i="1" dirty="0" smtClean="0"/>
              <a:t>Найдите значения выражений: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2000" i="1" dirty="0" smtClean="0"/>
              <a:t>0,3</a:t>
            </a:r>
            <a:r>
              <a:rPr lang="ru-RU" sz="2000" i="1" baseline="30000" dirty="0" smtClean="0"/>
              <a:t>2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2000" i="1" dirty="0" smtClean="0"/>
              <a:t>0,2</a:t>
            </a:r>
            <a:r>
              <a:rPr lang="ru-RU" sz="2000" i="1" baseline="30000" dirty="0" smtClean="0"/>
              <a:t>3</a:t>
            </a:r>
            <a:r>
              <a:rPr lang="ru-RU" sz="2000" i="1" dirty="0" smtClean="0"/>
              <a:t> </a:t>
            </a:r>
          </a:p>
          <a:p>
            <a:pPr marL="525780" indent="-457200">
              <a:buFont typeface="+mj-lt"/>
              <a:buAutoNum type="arabicPeriod"/>
            </a:pPr>
            <a:r>
              <a:rPr lang="ru-RU" sz="2000" i="1" dirty="0" smtClean="0"/>
              <a:t>0,4</a:t>
            </a:r>
            <a:r>
              <a:rPr lang="ru-RU" sz="2000" i="1" baseline="30000" dirty="0" smtClean="0"/>
              <a:t>2</a:t>
            </a:r>
            <a:r>
              <a:rPr lang="ru-RU" sz="2000" i="1" dirty="0" smtClean="0"/>
              <a:t> + 0,5</a:t>
            </a:r>
            <a:r>
              <a:rPr lang="ru-RU" sz="2000" i="1" baseline="30000" dirty="0" smtClean="0"/>
              <a:t>2</a:t>
            </a:r>
            <a:endParaRPr lang="ru-RU" sz="2000" i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123795"/>
              </p:ext>
            </p:extLst>
          </p:nvPr>
        </p:nvGraphicFramePr>
        <p:xfrm>
          <a:off x="4499992" y="3284984"/>
          <a:ext cx="2615952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976"/>
                <a:gridCol w="13079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0,41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0,008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27218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173816"/>
              </p:ext>
            </p:extLst>
          </p:nvPr>
        </p:nvGraphicFramePr>
        <p:xfrm>
          <a:off x="899598" y="764704"/>
          <a:ext cx="7344812" cy="5544612"/>
        </p:xfrm>
        <a:graphic>
          <a:graphicData uri="http://schemas.openxmlformats.org/drawingml/2006/table">
            <a:tbl>
              <a:tblPr firstRow="1" firstCol="1" bandRow="1"/>
              <a:tblGrid>
                <a:gridCol w="488774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</a:tblGrid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ю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з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у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т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л</a:t>
                      </a: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r>
                        <a:rPr lang="uk-UA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ь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Управляющая кнопка: настраиваемая 4">
            <a:hlinkClick r:id="rId2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3736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185173"/>
              </p:ext>
            </p:extLst>
          </p:nvPr>
        </p:nvGraphicFramePr>
        <p:xfrm>
          <a:off x="899598" y="764704"/>
          <a:ext cx="7344812" cy="5544612"/>
        </p:xfrm>
        <a:graphic>
          <a:graphicData uri="http://schemas.openxmlformats.org/drawingml/2006/table">
            <a:tbl>
              <a:tblPr firstRow="1" firstCol="1" bandRow="1"/>
              <a:tblGrid>
                <a:gridCol w="488774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  <a:gridCol w="489717"/>
              </a:tblGrid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6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600" dirty="0">
                          <a:solidFill>
                            <a:srgbClr val="000066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kern="1600" dirty="0" smtClean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400" kern="1600" dirty="0"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ru-RU" sz="2400" kern="1600" dirty="0">
                        <a:solidFill>
                          <a:srgbClr val="000066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810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sldjump"/>
              </a:rPr>
              <a:t>По горизонтали</a:t>
            </a:r>
            <a:endParaRPr lang="ru-RU" dirty="0" smtClean="0"/>
          </a:p>
          <a:p>
            <a:r>
              <a:rPr lang="ru-RU" dirty="0" smtClean="0">
                <a:hlinkClick r:id="rId3" action="ppaction://hlinksldjump"/>
              </a:rPr>
              <a:t>По вертикали</a:t>
            </a:r>
            <a:endParaRPr lang="ru-RU" dirty="0" smtClean="0"/>
          </a:p>
          <a:p>
            <a:r>
              <a:rPr lang="ru-RU" dirty="0" smtClean="0">
                <a:hlinkClick r:id="rId4" action="ppaction://hlinksldjump"/>
              </a:rPr>
              <a:t>Ответы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1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по горизонтали: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2685747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Управляющая кнопка: возврат 4">
            <a:hlinkClick r:id="rId7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21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по горизонтали №2: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i="1" dirty="0" smtClean="0"/>
              <a:t>Знак математического действия</a:t>
            </a:r>
          </a:p>
          <a:p>
            <a:pPr marL="68580" indent="0">
              <a:buNone/>
            </a:pPr>
            <a:r>
              <a:rPr lang="ru-RU" sz="1800" i="1" dirty="0" smtClean="0"/>
              <a:t>Найдите значения выражений: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91,8</a:t>
            </a:r>
            <a:r>
              <a:rPr lang="ru-RU" sz="1800" i="1" dirty="0">
                <a:sym typeface="Wingdings" pitchFamily="2" charset="2"/>
              </a:rPr>
              <a:t> </a:t>
            </a:r>
            <a:r>
              <a:rPr lang="ru-RU" sz="1800" i="1" dirty="0" smtClean="0">
                <a:sym typeface="Wingdings" pitchFamily="2" charset="2"/>
              </a:rPr>
              <a:t>: (10,56-1,56) + 0,704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>
                <a:sym typeface="Wingdings" pitchFamily="2" charset="2"/>
              </a:rPr>
              <a:t>(61,5 – 5,16) : 30 + 5,05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>
                <a:sym typeface="Wingdings" pitchFamily="2" charset="2"/>
              </a:rPr>
              <a:t>66,24 – 16,24 : (3,7 + 4,3)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>
                <a:sym typeface="Wingdings" pitchFamily="2" charset="2"/>
              </a:rPr>
              <a:t>28,6 + 11,4 : (6,595 + 3,405)</a:t>
            </a:r>
          </a:p>
          <a:p>
            <a:pPr marL="68580" indent="0">
              <a:buNone/>
            </a:pPr>
            <a:endParaRPr lang="ru-RU" sz="18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452408"/>
              </p:ext>
            </p:extLst>
          </p:nvPr>
        </p:nvGraphicFramePr>
        <p:xfrm>
          <a:off x="3635896" y="4653136"/>
          <a:ext cx="2783632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  <a:gridCol w="139181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29,74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10,904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64,21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Ю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6,928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Управляющая кнопка: возврат 9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страиваемая 4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6" name="Управляющая кнопка: настраиваемая 5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80171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по горизонтали №4: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68580" indent="0">
                  <a:buNone/>
                </a:pPr>
                <a:r>
                  <a:rPr lang="ru-RU" sz="2000" b="1" i="1" dirty="0" smtClean="0"/>
                  <a:t>Понятие, для записи которого используется одна или несколько цифр.</a:t>
                </a:r>
              </a:p>
              <a:p>
                <a:pPr marL="68580" indent="0">
                  <a:buNone/>
                </a:pPr>
                <a:r>
                  <a:rPr lang="ru-RU" sz="1600" i="1" dirty="0" smtClean="0"/>
                  <a:t>Представьте обыкновенную дробь в виде десятичной и выполните действия:</a:t>
                </a:r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sz="16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ru-RU" sz="1600" b="0" i="1" smtClean="0">
                        <a:latin typeface="Cambria Math"/>
                      </a:rPr>
                      <m:t>+0,8</m:t>
                    </m:r>
                  </m:oMath>
                </a14:m>
                <a:endParaRPr lang="ru-RU" sz="1600" b="0" i="1" dirty="0" smtClean="0"/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ru-RU" sz="1600" b="0" i="1" smtClean="0">
                        <a:latin typeface="Cambria Math"/>
                      </a:rPr>
                      <m:t>1,34 − </m:t>
                    </m:r>
                    <m:f>
                      <m:fPr>
                        <m:ctrlPr>
                          <a:rPr lang="ru-RU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ru-RU" sz="1600" b="0" i="1" smtClean="0">
                            <a:latin typeface="Cambria Math"/>
                          </a:rPr>
                          <m:t>25</m:t>
                        </m:r>
                      </m:den>
                    </m:f>
                  </m:oMath>
                </a14:m>
                <a:endParaRPr lang="ru-RU" sz="1600" i="1" dirty="0" smtClean="0"/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1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ru-RU" sz="16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ru-RU" sz="1600" b="0" i="1" smtClean="0">
                        <a:latin typeface="Cambria Math"/>
                      </a:rPr>
                      <m:t> :5</m:t>
                    </m:r>
                  </m:oMath>
                </a14:m>
                <a:endParaRPr lang="ru-RU" sz="1600" b="0" i="1" dirty="0" smtClean="0"/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ru-RU" sz="16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16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ru-RU" sz="1600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ru-RU" sz="16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  <m:r>
                          <a:rPr lang="ru-RU" sz="1600" b="0" i="1" smtClean="0">
                            <a:latin typeface="Cambria Math"/>
                          </a:rPr>
                          <m:t>+0,7</m:t>
                        </m:r>
                      </m:e>
                    </m:d>
                    <m:r>
                      <a:rPr lang="ru-RU" sz="1600" b="0" i="1" smtClean="0">
                        <a:latin typeface="Cambria Math"/>
                      </a:rPr>
                      <m:t>:11</m:t>
                    </m:r>
                  </m:oMath>
                </a14:m>
                <a:endParaRPr lang="ru-RU" sz="1600" b="0" i="1" dirty="0" smtClean="0"/>
              </a:p>
              <a:p>
                <a:pPr marL="411480" indent="-3429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ru-RU" sz="1600" b="0" i="1" smtClean="0">
                        <a:latin typeface="Cambria Math"/>
                      </a:rPr>
                      <m:t>(</m:t>
                    </m:r>
                    <m:f>
                      <m:fPr>
                        <m:ctrlPr>
                          <a:rPr lang="ru-RU" sz="1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1600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ru-RU" sz="1600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ru-RU" sz="1600" b="0" i="1" smtClean="0">
                        <a:latin typeface="Cambria Math"/>
                      </a:rPr>
                      <m:t> −0,25)</m:t>
                    </m:r>
                    <m:r>
                      <a:rPr lang="ru-RU" sz="1600" b="0" i="1" smtClean="0">
                        <a:latin typeface="Cambria Math"/>
                        <a:ea typeface="Cambria Math"/>
                      </a:rPr>
                      <m:t>∙27</m:t>
                    </m:r>
                  </m:oMath>
                </a14:m>
                <a:endParaRPr lang="ru-RU" sz="1600" i="1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68" r="-6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9847"/>
              </p:ext>
            </p:extLst>
          </p:nvPr>
        </p:nvGraphicFramePr>
        <p:xfrm>
          <a:off x="4932040" y="3717032"/>
          <a:ext cx="283197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988"/>
                <a:gridCol w="14159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Управляющая кнопка: возврат 9">
            <a:hlinkClick r:id="rId3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настраиваемая 10">
            <a:hlinkClick r:id="rId4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12" name="Управляющая кнопка: настраиваемая 11">
            <a:hlinkClick r:id="rId5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53256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по горизонтали №5: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i="1" dirty="0" smtClean="0"/>
              <a:t>Часть прямой, соединяющая две точки</a:t>
            </a:r>
          </a:p>
          <a:p>
            <a:pPr marL="68580" indent="0">
              <a:buNone/>
            </a:pPr>
            <a:r>
              <a:rPr lang="ru-RU" sz="1600" i="1" dirty="0" smtClean="0"/>
              <a:t>Решите уравнение: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15x = 0,15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3,08 : y = 4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3a + 8a = 1,87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7z – 3z = 5,12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2t + 5t + 3,18 = 25,3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8p – 2p – 14,21 = 75,19</a:t>
            </a:r>
          </a:p>
          <a:p>
            <a:pPr marL="411480" indent="-342900">
              <a:buFont typeface="+mj-lt"/>
              <a:buAutoNum type="arabicPeriod"/>
            </a:pPr>
            <a:r>
              <a:rPr lang="en-US" sz="1600" i="1" dirty="0" smtClean="0"/>
              <a:t>295,1 : (n - 3)=13</a:t>
            </a:r>
            <a:endParaRPr lang="ru-RU" sz="1600" i="1" dirty="0"/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994216"/>
              </p:ext>
            </p:extLst>
          </p:nvPr>
        </p:nvGraphicFramePr>
        <p:xfrm>
          <a:off x="5004048" y="2924944"/>
          <a:ext cx="297599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996"/>
                <a:gridCol w="14879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1,28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0,77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14,905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0,17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Управляющая кнопка: настраиваемая 12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14" name="Управляющая кнопка: настраиваемая 13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5991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по горизонтали №7: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12968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i="1" dirty="0" smtClean="0"/>
              <a:t>Многоугольник</a:t>
            </a:r>
            <a:endParaRPr lang="ru-RU" sz="2000" b="1" i="1" dirty="0"/>
          </a:p>
          <a:p>
            <a:pPr marL="68580" indent="0">
              <a:buNone/>
            </a:pPr>
            <a:r>
              <a:rPr lang="ru-RU" sz="1600" i="1" dirty="0" smtClean="0"/>
              <a:t>Выполните действие: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53,5 : 5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1,75 : 7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0,48 : 24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13,2 : 6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0,7 : 25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7,9 : 316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543,4 : 143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40,005 : 127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9,607 : 10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14,706 : 1000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600" i="1" dirty="0" smtClean="0"/>
              <a:t>0,0142 : 100</a:t>
            </a:r>
            <a:endParaRPr lang="ru-RU" sz="18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542469"/>
              </p:ext>
            </p:extLst>
          </p:nvPr>
        </p:nvGraphicFramePr>
        <p:xfrm>
          <a:off x="4932040" y="2348880"/>
          <a:ext cx="2759968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9984"/>
                <a:gridCol w="13799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10,7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0,9607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0,00142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0,315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0,014706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0,028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7608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Вопрос по горизонтали №8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2000" b="1" i="1" dirty="0" smtClean="0"/>
              <a:t>Математическое действие</a:t>
            </a:r>
          </a:p>
          <a:p>
            <a:pPr marL="68580" indent="0">
              <a:buNone/>
            </a:pPr>
            <a:r>
              <a:rPr lang="ru-RU" sz="1800" i="1" dirty="0" smtClean="0"/>
              <a:t>Выполните действие: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0,3 · 2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0,8 · 3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1,2 · 2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2,3</a:t>
            </a:r>
            <a:r>
              <a:rPr lang="ru-RU" sz="1800" i="1" dirty="0"/>
              <a:t> </a:t>
            </a:r>
            <a:r>
              <a:rPr lang="ru-RU" sz="1800" i="1" dirty="0" smtClean="0"/>
              <a:t>· 3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0,21</a:t>
            </a:r>
            <a:r>
              <a:rPr lang="ru-RU" sz="1800" i="1" dirty="0"/>
              <a:t> </a:t>
            </a:r>
            <a:r>
              <a:rPr lang="ru-RU" sz="1800" i="1" dirty="0" smtClean="0"/>
              <a:t>· 4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1,6</a:t>
            </a:r>
            <a:r>
              <a:rPr lang="ru-RU" sz="1800" i="1" dirty="0"/>
              <a:t> </a:t>
            </a:r>
            <a:r>
              <a:rPr lang="ru-RU" sz="1800" i="1" dirty="0" smtClean="0"/>
              <a:t>· 5</a:t>
            </a:r>
          </a:p>
          <a:p>
            <a:pPr marL="411480" indent="-342900">
              <a:buFont typeface="+mj-lt"/>
              <a:buAutoNum type="arabicPeriod"/>
            </a:pPr>
            <a:r>
              <a:rPr lang="ru-RU" sz="1800" i="1" dirty="0" smtClean="0"/>
              <a:t>3,7</a:t>
            </a:r>
            <a:r>
              <a:rPr lang="ru-RU" sz="1800" i="1" dirty="0"/>
              <a:t> </a:t>
            </a:r>
            <a:r>
              <a:rPr lang="ru-RU" sz="1800" i="1" dirty="0" smtClean="0"/>
              <a:t>· 10</a:t>
            </a:r>
            <a:endParaRPr lang="ru-RU" sz="18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840917"/>
              </p:ext>
            </p:extLst>
          </p:nvPr>
        </p:nvGraphicFramePr>
        <p:xfrm>
          <a:off x="4427984" y="2924944"/>
          <a:ext cx="261595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976"/>
                <a:gridCol w="13079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0,84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7668344" y="764704"/>
            <a:ext cx="936104" cy="28803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страиваемая 5">
            <a:hlinkClick r:id="rId3" action="ppaction://hlinksldjump" highlightClick="1"/>
          </p:cNvPr>
          <p:cNvSpPr/>
          <p:nvPr/>
        </p:nvSpPr>
        <p:spPr>
          <a:xfrm>
            <a:off x="7631832" y="5805264"/>
            <a:ext cx="1512168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горизонтали</a:t>
            </a:r>
            <a:endParaRPr lang="ru-RU" sz="1200" dirty="0"/>
          </a:p>
        </p:txBody>
      </p:sp>
      <p:sp>
        <p:nvSpPr>
          <p:cNvPr id="7" name="Управляющая кнопка: настраиваемая 6">
            <a:hlinkClick r:id="rId4" action="ppaction://hlinksldjump" highlightClick="1"/>
          </p:cNvPr>
          <p:cNvSpPr/>
          <p:nvPr/>
        </p:nvSpPr>
        <p:spPr>
          <a:xfrm>
            <a:off x="7631832" y="6309320"/>
            <a:ext cx="15121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 вертикали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7062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160</TotalTime>
  <Words>716</Words>
  <Application>Microsoft Office PowerPoint</Application>
  <PresentationFormat>Экран (4:3)</PresentationFormat>
  <Paragraphs>535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Остин</vt:lpstr>
      <vt:lpstr>Умножение десятичных дробей. Деление десятичных дробей на натуральное число</vt:lpstr>
      <vt:lpstr>Презентация PowerPoint</vt:lpstr>
      <vt:lpstr>Вопросы</vt:lpstr>
      <vt:lpstr>Вопросы по горизонтали:</vt:lpstr>
      <vt:lpstr>Вопрос по горизонтали №2:</vt:lpstr>
      <vt:lpstr>Вопрос по горизонтали №4:</vt:lpstr>
      <vt:lpstr>Вопрос по горизонтали №5:</vt:lpstr>
      <vt:lpstr>Вопрос по горизонтали №7:</vt:lpstr>
      <vt:lpstr>Вопрос по горизонтали №8</vt:lpstr>
      <vt:lpstr>Вопрос по горизонтали №9</vt:lpstr>
      <vt:lpstr>Вопросы по вертикали:</vt:lpstr>
      <vt:lpstr>Вопрос по вертикали №1</vt:lpstr>
      <vt:lpstr>Вопрос по вертикали №2</vt:lpstr>
      <vt:lpstr>Вопрос по вертикали №3</vt:lpstr>
      <vt:lpstr>Вопрос по вертикали №6</vt:lpstr>
      <vt:lpstr>Вопрос по вертикали №7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Умножение десятичных дробей. Деление десятичных дробей на натуральное число</dc:title>
  <dc:creator>Бурачковы</dc:creator>
  <cp:lastModifiedBy>Ирина Бурачкова</cp:lastModifiedBy>
  <cp:revision>16</cp:revision>
  <dcterms:created xsi:type="dcterms:W3CDTF">2014-03-02T08:04:27Z</dcterms:created>
  <dcterms:modified xsi:type="dcterms:W3CDTF">2015-10-13T14:50:49Z</dcterms:modified>
</cp:coreProperties>
</file>