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11" autoAdjust="0"/>
    <p:restoredTop sz="94660"/>
  </p:normalViewPr>
  <p:slideViewPr>
    <p:cSldViewPr>
      <p:cViewPr varScale="1">
        <p:scale>
          <a:sx n="56" d="100"/>
          <a:sy n="56" d="100"/>
        </p:scale>
        <p:origin x="138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3BF1-2FD8-47CD-81E8-38CFCA9B796E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E130473-DEA7-4FC8-9CA2-EB3ED191752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3BF1-2FD8-47CD-81E8-38CFCA9B796E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30473-DEA7-4FC8-9CA2-EB3ED19175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3BF1-2FD8-47CD-81E8-38CFCA9B796E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30473-DEA7-4FC8-9CA2-EB3ED19175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3BF1-2FD8-47CD-81E8-38CFCA9B796E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30473-DEA7-4FC8-9CA2-EB3ED191752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3BF1-2FD8-47CD-81E8-38CFCA9B796E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E130473-DEA7-4FC8-9CA2-EB3ED191752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3BF1-2FD8-47CD-81E8-38CFCA9B796E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30473-DEA7-4FC8-9CA2-EB3ED191752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3BF1-2FD8-47CD-81E8-38CFCA9B796E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30473-DEA7-4FC8-9CA2-EB3ED191752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3BF1-2FD8-47CD-81E8-38CFCA9B796E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30473-DEA7-4FC8-9CA2-EB3ED19175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3BF1-2FD8-47CD-81E8-38CFCA9B796E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30473-DEA7-4FC8-9CA2-EB3ED19175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3BF1-2FD8-47CD-81E8-38CFCA9B796E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30473-DEA7-4FC8-9CA2-EB3ED191752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3BF1-2FD8-47CD-81E8-38CFCA9B796E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E130473-DEA7-4FC8-9CA2-EB3ED191752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0003BF1-2FD8-47CD-81E8-38CFCA9B796E}" type="datetimeFigureOut">
              <a:rPr lang="ru-RU" smtClean="0"/>
              <a:t>02.12.2015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E130473-DEA7-4FC8-9CA2-EB3ED191752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4941168"/>
            <a:ext cx="5032648" cy="1600200"/>
          </a:xfrm>
        </p:spPr>
        <p:txBody>
          <a:bodyPr/>
          <a:lstStyle/>
          <a:p>
            <a:pPr algn="r"/>
            <a:r>
              <a:rPr lang="ru-RU" dirty="0" smtClean="0"/>
              <a:t>Токарева Инна </a:t>
            </a:r>
            <a:r>
              <a:rPr lang="ru-RU" dirty="0" smtClean="0"/>
              <a:t>А</a:t>
            </a:r>
            <a:r>
              <a:rPr lang="ru-RU" dirty="0" smtClean="0"/>
              <a:t>лександровна, </a:t>
            </a:r>
          </a:p>
          <a:p>
            <a:pPr algn="r"/>
            <a:r>
              <a:rPr lang="ru-RU" dirty="0" smtClean="0"/>
              <a:t>МБОУ гимназия №1, </a:t>
            </a:r>
          </a:p>
          <a:p>
            <a:pPr algn="r"/>
            <a:r>
              <a:rPr lang="ru-RU" dirty="0" smtClean="0"/>
              <a:t>г. Липецк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углов. Измерение углов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02048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Свойство величина угла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00808"/>
            <a:ext cx="3736159" cy="2980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10"/>
          <a:stretch/>
        </p:blipFill>
        <p:spPr bwMode="auto">
          <a:xfrm>
            <a:off x="1763688" y="5217458"/>
            <a:ext cx="5978987" cy="515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0789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углов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4648200" y="1307901"/>
            <a:ext cx="4038600" cy="5001419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Острый угол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Прямоугольный угол</a:t>
            </a:r>
          </a:p>
          <a:p>
            <a:endParaRPr lang="ru-RU" dirty="0"/>
          </a:p>
          <a:p>
            <a:endParaRPr lang="en-US" dirty="0" smtClean="0"/>
          </a:p>
          <a:p>
            <a:endParaRPr lang="ru-RU" dirty="0" smtClean="0"/>
          </a:p>
          <a:p>
            <a:r>
              <a:rPr lang="ru-RU" dirty="0" smtClean="0"/>
              <a:t>Тупоугольный угол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960" y="1257687"/>
            <a:ext cx="1679920" cy="146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960" y="2852936"/>
            <a:ext cx="1679920" cy="1738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960" y="4591186"/>
            <a:ext cx="2406676" cy="164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97487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углов. Измерение углов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71884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26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каком из рисунков два луча образуют угол?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sz="quarter" idx="1"/>
          </p:nvPr>
        </p:nvSpPr>
        <p:spPr>
          <a:xfrm>
            <a:off x="518647" y="4653136"/>
            <a:ext cx="8229600" cy="1180728"/>
          </a:xfrm>
        </p:spPr>
        <p:txBody>
          <a:bodyPr/>
          <a:lstStyle/>
          <a:p>
            <a:r>
              <a:rPr lang="ru-RU" u="sng" dirty="0" smtClean="0"/>
              <a:t>Определение</a:t>
            </a:r>
            <a:r>
              <a:rPr lang="ru-RU" dirty="0" smtClean="0"/>
              <a:t>. Угол, стороны которого образуют прямую, называют </a:t>
            </a:r>
            <a:r>
              <a:rPr lang="ru-RU" b="1" dirty="0" smtClean="0">
                <a:solidFill>
                  <a:srgbClr val="FF0000"/>
                </a:solidFill>
              </a:rPr>
              <a:t>развернутым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8158391" cy="2397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вал 2"/>
          <p:cNvSpPr/>
          <p:nvPr/>
        </p:nvSpPr>
        <p:spPr>
          <a:xfrm>
            <a:off x="1691680" y="3429000"/>
            <a:ext cx="6048672" cy="59722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3584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Единица измерения углов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340768"/>
            <a:ext cx="6264696" cy="420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51112" y="5652537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1</a:t>
            </a:r>
            <a:r>
              <a:rPr lang="ru-RU" sz="3200" b="1" baseline="30000" dirty="0" smtClean="0">
                <a:solidFill>
                  <a:srgbClr val="C00000"/>
                </a:solidFill>
              </a:rPr>
              <a:t>о</a:t>
            </a:r>
            <a:r>
              <a:rPr lang="ru-RU" sz="3200" b="1" dirty="0" smtClean="0">
                <a:solidFill>
                  <a:srgbClr val="C00000"/>
                </a:solidFill>
              </a:rPr>
              <a:t> – градус </a:t>
            </a:r>
            <a:r>
              <a:rPr lang="ru-RU" sz="3200" dirty="0" smtClean="0"/>
              <a:t>– единица измерения углов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117622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219200" y="620688"/>
            <a:ext cx="7241232" cy="1152128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Измерить угол </a:t>
            </a:r>
            <a:r>
              <a:rPr lang="ru-RU" dirty="0" smtClean="0"/>
              <a:t>– подсчитать сколько единичных углов в нем помещается.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132856"/>
            <a:ext cx="6264696" cy="420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50167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4624"/>
            <a:ext cx="7772400" cy="1143000"/>
          </a:xfrm>
        </p:spPr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Транспортир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3224"/>
            <a:ext cx="7344816" cy="5256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56793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Учимся измерять угол с помощью транспортира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286" y="1556792"/>
            <a:ext cx="8341226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03434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Учимся измерять угол с помощью транспортира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669" y="1484784"/>
            <a:ext cx="7974528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10240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Практическая работа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r>
              <a:rPr lang="ru-RU" dirty="0" smtClean="0"/>
              <a:t>Построить произвольный угол. </a:t>
            </a:r>
          </a:p>
          <a:p>
            <a:r>
              <a:rPr lang="ru-RU" dirty="0" smtClean="0"/>
              <a:t>Назвать его.</a:t>
            </a:r>
          </a:p>
          <a:p>
            <a:r>
              <a:rPr lang="ru-RU" dirty="0" smtClean="0"/>
              <a:t>Измерить градусную меру угла с помощью транспортира.</a:t>
            </a:r>
          </a:p>
          <a:p>
            <a:r>
              <a:rPr lang="ru-RU" dirty="0" smtClean="0"/>
              <a:t>Записать в тетрадь результат.</a:t>
            </a:r>
          </a:p>
        </p:txBody>
      </p:sp>
    </p:spTree>
    <p:extLst>
      <p:ext uri="{BB962C8B-B14F-4D97-AF65-F5344CB8AC3E}">
        <p14:creationId xmlns:p14="http://schemas.microsoft.com/office/powerpoint/2010/main" val="13364625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-459432"/>
            <a:ext cx="7772400" cy="1143000"/>
          </a:xfrm>
        </p:spPr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Равные углы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403648" y="866130"/>
            <a:ext cx="7283152" cy="45259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Равные углы </a:t>
            </a:r>
            <a:r>
              <a:rPr lang="ru-RU" sz="3600" b="1" dirty="0" smtClean="0"/>
              <a:t>имеют </a:t>
            </a:r>
            <a:r>
              <a:rPr lang="ru-RU" sz="3600" b="1" dirty="0" smtClean="0">
                <a:solidFill>
                  <a:schemeClr val="accent2"/>
                </a:solidFill>
              </a:rPr>
              <a:t>равные градусные меры</a:t>
            </a:r>
            <a:endParaRPr lang="ru-RU" sz="3600" b="1" dirty="0">
              <a:solidFill>
                <a:schemeClr val="accent2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262882"/>
            <a:ext cx="4680520" cy="3443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03648" y="5805264"/>
            <a:ext cx="33054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∠АОВ = ∠</a:t>
            </a:r>
            <a:r>
              <a:rPr lang="en-US" sz="4000" dirty="0" smtClean="0"/>
              <a:t>DOE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079511" y="5805264"/>
            <a:ext cx="33505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∠</a:t>
            </a:r>
            <a:r>
              <a:rPr lang="en-US" sz="4000" dirty="0" smtClean="0"/>
              <a:t>BOC</a:t>
            </a:r>
            <a:r>
              <a:rPr lang="ru-RU" sz="4000" dirty="0" smtClean="0"/>
              <a:t> = ∠</a:t>
            </a:r>
            <a:r>
              <a:rPr lang="en-US" sz="4000" dirty="0" smtClean="0"/>
              <a:t>COD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1132841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35</TotalTime>
  <Words>128</Words>
  <Application>Microsoft Office PowerPoint</Application>
  <PresentationFormat>Экран (4:3)</PresentationFormat>
  <Paragraphs>33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Calibri</vt:lpstr>
      <vt:lpstr>Cambria</vt:lpstr>
      <vt:lpstr>Franklin Gothic Book</vt:lpstr>
      <vt:lpstr>Perpetua</vt:lpstr>
      <vt:lpstr>Wingdings 2</vt:lpstr>
      <vt:lpstr>Справедливость</vt:lpstr>
      <vt:lpstr>Виды углов. Измерение углов</vt:lpstr>
      <vt:lpstr>На каком из рисунков два луча образуют угол?</vt:lpstr>
      <vt:lpstr>Единица измерения углов</vt:lpstr>
      <vt:lpstr>Презентация PowerPoint</vt:lpstr>
      <vt:lpstr>Транспортир</vt:lpstr>
      <vt:lpstr>Учимся измерять угол с помощью транспортира</vt:lpstr>
      <vt:lpstr>Учимся измерять угол с помощью транспортира</vt:lpstr>
      <vt:lpstr>Практическая работа</vt:lpstr>
      <vt:lpstr>Равные углы</vt:lpstr>
      <vt:lpstr>Свойство величина угла</vt:lpstr>
      <vt:lpstr>Виды углов</vt:lpstr>
      <vt:lpstr>Виды углов. Измерение углов</vt:lpstr>
      <vt:lpstr>Презентация PowerPoint</vt:lpstr>
    </vt:vector>
  </TitlesOfParts>
  <Company>SCHOOL29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углов. Измерение углов</dc:title>
  <dc:creator>user</dc:creator>
  <cp:lastModifiedBy>User</cp:lastModifiedBy>
  <cp:revision>8</cp:revision>
  <dcterms:created xsi:type="dcterms:W3CDTF">2015-10-24T09:43:56Z</dcterms:created>
  <dcterms:modified xsi:type="dcterms:W3CDTF">2015-12-02T08:14:29Z</dcterms:modified>
</cp:coreProperties>
</file>