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63" r:id="rId9"/>
    <p:sldId id="271" r:id="rId10"/>
    <p:sldId id="272" r:id="rId11"/>
    <p:sldId id="269" r:id="rId12"/>
    <p:sldId id="273" r:id="rId13"/>
    <p:sldId id="274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BB59A-B8C9-4D6F-BBC7-9291D5656C8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12B88-C531-4F67-AB0D-3E27B38DD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Нажимая на номер органоида вы получите правильный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2B88-C531-4F67-AB0D-3E27B38DDA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9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действия выполняются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2B88-C531-4F67-AB0D-3E27B38DDA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появляются</a:t>
            </a:r>
            <a:r>
              <a:rPr lang="ru-RU" baseline="0" dirty="0" smtClean="0"/>
              <a:t> пункты плана, по щелчки на цифрах – появляются соответствующие слайды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2B88-C531-4F67-AB0D-3E27B38DDA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5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Щелчок</a:t>
            </a:r>
            <a:r>
              <a:rPr lang="ru-RU" baseline="0" dirty="0" smtClean="0"/>
              <a:t> по паровозику возврат на предыдущий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2B88-C531-4F67-AB0D-3E27B38DDA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E39114-E36B-4113-A1D9-00E24DEAF3F3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3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DAD4F6-C665-4E3D-92C4-581CB01EAB23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5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08FD58-D5DA-4AE7-BCC1-AF10E488ABF0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E39114-E36B-4113-A1D9-00E24DEAF3F3}" type="slidenum">
              <a:rPr 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4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Щелчок</a:t>
            </a:r>
            <a:r>
              <a:rPr lang="ru-RU" baseline="0" dirty="0" smtClean="0"/>
              <a:t> по паровозику возврат на предыдущий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2B88-C531-4F67-AB0D-3E27B38DDAB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E960-8CB6-4375-8100-AF25853552D7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1119-FE4C-4BC5-B7C0-017805E9A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A1D1-F9BB-442B-86E6-7C2B2B6CC49E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4AAB-6974-4F4A-A710-CBEAECA0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75E4-FFC2-4024-B092-74FABC35F4C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2111-3D7E-4BF8-9390-474DEE76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43F-B751-450C-B197-839400E4AC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C2AE-E013-4AD6-9C8C-7CD25282D1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0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533F-421A-40D3-88DC-ACE97C4CDA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80F9-D5AA-42E6-964F-828A6B6BE5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9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0D83-82A0-4989-86B2-47E5D8017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E2DA-787E-48C9-8AC2-A17B1B737A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D2CB-BC67-4C27-AB52-7E0D99B7E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1E89-54FE-49A4-A4E3-205B7B7DE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5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FE43-D59B-4159-849C-D5E4031E23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E1E1-8269-4CEA-8E59-F22D05E3FA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1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0FC8-E06C-40FD-A478-8D9E9A2740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D2F5-97C9-4E7C-9D75-25A1939E53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64C-751E-4255-BC28-03F34DF314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4A9-6368-46BA-999B-49BFD963A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3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D099-27D1-45C0-A67F-E716A86FD7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CE7D-880E-49AF-BC1C-ACC12CA55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52AB-5A10-4415-A844-2115EB730AE9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4B0D-0B01-4DEC-A852-C897E44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142C-90C4-47CD-BE78-E0703BC83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65C1-0EFC-4FA5-9BDF-0E84C0E61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23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4A6F-1C5A-4B7F-8D83-3ADD905E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0698-6DDF-4AD8-99DC-24C9D3D91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8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881-22C2-491E-B4C9-0CDD02075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E7DE-4034-4192-89D4-CCA994FA8C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9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43F-B751-450C-B197-839400E4AC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C2AE-E013-4AD6-9C8C-7CD25282D1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39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533F-421A-40D3-88DC-ACE97C4CDA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80F9-D5AA-42E6-964F-828A6B6BE5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8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0D83-82A0-4989-86B2-47E5D8017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E2DA-787E-48C9-8AC2-A17B1B737A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40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D2CB-BC67-4C27-AB52-7E0D99B7E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1E89-54FE-49A4-A4E3-205B7B7DE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2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FE43-D59B-4159-849C-D5E4031E23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E1E1-8269-4CEA-8E59-F22D05E3FA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9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0FC8-E06C-40FD-A478-8D9E9A2740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D2F5-97C9-4E7C-9D75-25A1939E53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9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64C-751E-4255-BC28-03F34DF314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4A9-6368-46BA-999B-49BFD963A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C7E7-0BDF-4ED5-A10D-FFC4382E3BA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0153-B7A0-4BDC-BC53-9B342E058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D099-27D1-45C0-A67F-E716A86FD7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CE7D-880E-49AF-BC1C-ACC12CA55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05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142C-90C4-47CD-BE78-E0703BC83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65C1-0EFC-4FA5-9BDF-0E84C0E61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8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4A6F-1C5A-4B7F-8D83-3ADD905E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0698-6DDF-4AD8-99DC-24C9D3D91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4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881-22C2-491E-B4C9-0CDD02075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E7DE-4034-4192-89D4-CCA994FA8C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65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43F-B751-450C-B197-839400E4AC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C2AE-E013-4AD6-9C8C-7CD25282D1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54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533F-421A-40D3-88DC-ACE97C4CDA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80F9-D5AA-42E6-964F-828A6B6BE5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18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0D83-82A0-4989-86B2-47E5D8017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E2DA-787E-48C9-8AC2-A17B1B737A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28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D2CB-BC67-4C27-AB52-7E0D99B7E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1E89-54FE-49A4-A4E3-205B7B7DE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06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FE43-D59B-4159-849C-D5E4031E23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E1E1-8269-4CEA-8E59-F22D05E3FA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3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0FC8-E06C-40FD-A478-8D9E9A2740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D2F5-97C9-4E7C-9D75-25A1939E53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3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4F82-0CB0-4507-B470-3598A7668B3D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0937-FF9D-4AE2-B031-0395062D3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64C-751E-4255-BC28-03F34DF314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4A9-6368-46BA-999B-49BFD963A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76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D099-27D1-45C0-A67F-E716A86FD7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CE7D-880E-49AF-BC1C-ACC12CA55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3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142C-90C4-47CD-BE78-E0703BC83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165C1-0EFC-4FA5-9BDF-0E84C0E61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56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4A6F-1C5A-4B7F-8D83-3ADD905E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0698-6DDF-4AD8-99DC-24C9D3D91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67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881-22C2-491E-B4C9-0CDD02075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E7DE-4034-4192-89D4-CCA994FA8C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7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AF47-8B28-4A3F-AC41-77A138DE8041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D83A-FC9F-43B5-9ED6-70D6CEC26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3ACD-C831-46E6-B636-F825E4E3E52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7883-2501-4DA0-8F81-AB3EADA5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D640-2175-417F-9336-49ED1ECCB8CA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F408-3F50-4649-8804-7189FC85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3589-D5E2-40EA-B9E8-84A8C352B91C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8F95-6BDB-40D0-ABA1-33672C8E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5709-6712-44DF-A8A2-4ECEE641FFC1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7D4C-C462-411E-A95F-C643D847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C4D45-1732-425D-929C-7758C1DC99B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FC3D9-B266-4557-98C9-54B8882F8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86230-847B-4E3E-992C-8CC59E767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674269-85B4-4B3F-BFEC-E94DB831E098}" type="slidenum">
              <a:rPr lang="ru-RU" smtClean="0"/>
              <a:pPr/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038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86230-847B-4E3E-992C-8CC59E767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674269-85B4-4B3F-BFEC-E94DB831E098}" type="slidenum">
              <a:rPr lang="ru-RU" smtClean="0"/>
              <a:pPr/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71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86230-847B-4E3E-992C-8CC59E767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674269-85B4-4B3F-BFEC-E94DB831E098}" type="slidenum">
              <a:rPr lang="ru-RU" smtClean="0"/>
              <a:pPr/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006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00088"/>
            <a:ext cx="7772400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Жизнедеятельность клетки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1550"/>
          </a:xfrm>
        </p:spPr>
        <p:txBody>
          <a:bodyPr/>
          <a:lstStyle/>
          <a:p>
            <a:r>
              <a:rPr lang="ru-RU" dirty="0" smtClean="0"/>
              <a:t>Питание клетки</a:t>
            </a:r>
            <a:endParaRPr lang="ru-RU" dirty="0"/>
          </a:p>
        </p:txBody>
      </p:sp>
      <p:pic>
        <p:nvPicPr>
          <p:cNvPr id="5" name="Picture 2" descr="http://www.doktorpapa.ru/blog/wp-content/uploads/2010/05/par01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664" y="3867894"/>
            <a:ext cx="2688336" cy="640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771550"/>
            <a:ext cx="3161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Автотрофное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699542"/>
            <a:ext cx="34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гетеротрофное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8" name="Picture 6" descr="http://fs1.ucheba-legko.ru/images/2350e63f8a736ec2d7ace9da79782b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63638"/>
            <a:ext cx="2286000" cy="25812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3808" y="161822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?</a:t>
            </a:r>
            <a:endParaRPr lang="ru-RU" sz="5400" dirty="0">
              <a:solidFill>
                <a:prstClr val="black"/>
              </a:solidFill>
            </a:endParaRPr>
          </a:p>
        </p:txBody>
      </p:sp>
      <p:pic>
        <p:nvPicPr>
          <p:cNvPr id="14" name="Picture 2" descr="http://nashol.com/images/stories/organoid_kletki.jpg"/>
          <p:cNvPicPr>
            <a:picLocks noChangeAspect="1" noChangeArrowheads="1"/>
          </p:cNvPicPr>
          <p:nvPr/>
        </p:nvPicPr>
        <p:blipFill>
          <a:blip r:embed="rId7" cstate="print"/>
          <a:srcRect l="19143" t="26431" r="25254" b="7608"/>
          <a:stretch>
            <a:fillRect/>
          </a:stretch>
        </p:blipFill>
        <p:spPr bwMode="auto">
          <a:xfrm>
            <a:off x="4860032" y="1419622"/>
            <a:ext cx="2555776" cy="2783858"/>
          </a:xfrm>
          <a:prstGeom prst="ellipse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339752" y="206769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11760" y="307580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39752" y="3651870"/>
            <a:ext cx="504056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56376" y="178959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prstClr val="black"/>
                </a:solidFill>
              </a:rPr>
              <a:t>?</a:t>
            </a:r>
            <a:endParaRPr lang="ru-RU" sz="8000" dirty="0">
              <a:solidFill>
                <a:prstClr val="black"/>
              </a:solidFill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>
            <a:off x="7164288" y="2067694"/>
            <a:ext cx="792088" cy="21602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43808" y="260500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?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32944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?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контроля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059582"/>
            <a:ext cx="342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Назовите части клетки</a:t>
            </a:r>
            <a:endParaRPr lang="ru-RU" sz="2400" dirty="0"/>
          </a:p>
        </p:txBody>
      </p:sp>
      <p:pic>
        <p:nvPicPr>
          <p:cNvPr id="3083" name="Picture 11" descr="http://domino-kirov.ru/images/WyblmvYlGnb9WuaknvcU3tdA2uY9GudVC1d9GvcxWzYRzwLITvMEDvMkmzcFG0dlWuZxXhYlWsLtXrZRSqY5G-cc.jpg"/>
          <p:cNvPicPr>
            <a:picLocks noChangeAspect="1" noChangeArrowheads="1"/>
          </p:cNvPicPr>
          <p:nvPr/>
        </p:nvPicPr>
        <p:blipFill>
          <a:blip r:embed="rId4" cstate="print"/>
          <a:srcRect l="6300" t="23100" r="46451" b="7601"/>
          <a:stretch>
            <a:fillRect/>
          </a:stretch>
        </p:blipFill>
        <p:spPr bwMode="auto">
          <a:xfrm>
            <a:off x="2411760" y="1779662"/>
            <a:ext cx="2160240" cy="237626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75656" y="4548506"/>
            <a:ext cx="691276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796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2837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6437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198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6518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139702"/>
            <a:ext cx="2237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оболочка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563638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ядро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643758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пластиды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67494"/>
            <a:ext cx="190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вакуоль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15566"/>
            <a:ext cx="278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цитоплазма</a:t>
            </a:r>
            <a:endParaRPr lang="ru-RU" sz="4000" dirty="0"/>
          </a:p>
        </p:txBody>
      </p:sp>
      <p:pic>
        <p:nvPicPr>
          <p:cNvPr id="20482" name="Picture 2" descr="http://www.mordovmedia.ru/media/photos/5703/0409986dfcb233fe0ce49a89eba7e6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79662"/>
            <a:ext cx="23241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doktorpapa.ru/blog/wp-content/uploads/2010/05/par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507854"/>
            <a:ext cx="6516216" cy="16356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Соотнесите название органоидов и функций , </a:t>
            </a:r>
          </a:p>
          <a:p>
            <a:pPr algn="ctr"/>
            <a:r>
              <a:rPr lang="ru-RU" sz="2400" dirty="0" smtClean="0"/>
              <a:t>которые они выполняют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43558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Придает </a:t>
            </a:r>
            <a:r>
              <a:rPr lang="ru-RU" sz="2400" dirty="0"/>
              <a:t>форму и защищает содержимое клетки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7560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Накопление </a:t>
            </a:r>
            <a:r>
              <a:rPr lang="ru-RU" sz="2400" dirty="0"/>
              <a:t>запасных веществ и ненужных продуктов жизнедеятельности.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2367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Несет наследственную информацию и служит центром жизнедеятельности.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57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/>
              <a:t>Место, где протекают основные процессы жизнедеятельности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147814"/>
            <a:ext cx="558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/>
              <a:t>Бывают бесцветными и окрашенными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3" y="431250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Цито</a:t>
            </a:r>
          </a:p>
          <a:p>
            <a:r>
              <a:rPr lang="ru-RU" sz="2400" b="1" dirty="0" smtClean="0"/>
              <a:t>плазма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422793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пластиды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083918"/>
            <a:ext cx="165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Клеточная </a:t>
            </a:r>
          </a:p>
          <a:p>
            <a:r>
              <a:rPr lang="ru-RU" sz="2400" b="1" dirty="0" smtClean="0"/>
              <a:t>оболочка</a:t>
            </a:r>
            <a:endParaRPr lang="ru-RU" sz="2400" b="1" dirty="0"/>
          </a:p>
        </p:txBody>
      </p:sp>
      <p:pic>
        <p:nvPicPr>
          <p:cNvPr id="21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4" cstate="print"/>
          <a:srcRect l="47774"/>
          <a:stretch>
            <a:fillRect/>
          </a:stretch>
        </p:blipFill>
        <p:spPr bwMode="auto">
          <a:xfrm>
            <a:off x="9144000" y="3507854"/>
            <a:ext cx="3312368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84168" y="429994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ядро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443958"/>
            <a:ext cx="12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вакуоль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8435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2756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995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7157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1478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63 0.03707 L -0.83663 0.03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76 0.03707 L -0.38976 0.037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219E-6 L 0.37604 0.5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9076E-6 L 0.85156 0.51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955E-6 L 0.69878 0.346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5178E-8 L 0.55226 0.22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7393E-6 L 0.22152 0.123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857250"/>
          </a:xfrm>
        </p:spPr>
        <p:txBody>
          <a:bodyPr/>
          <a:lstStyle/>
          <a:p>
            <a:r>
              <a:rPr lang="ru-RU" dirty="0" smtClean="0"/>
              <a:t>Как живет клетка </a:t>
            </a:r>
            <a:endParaRPr lang="ru-RU" dirty="0"/>
          </a:p>
        </p:txBody>
      </p:sp>
      <p:pic>
        <p:nvPicPr>
          <p:cNvPr id="5" name="Picture 2" descr="http://www.doktorpapa.ru/blog/wp-content/uploads/2010/05/par01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664" y="3867894"/>
            <a:ext cx="2688336" cy="640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635646"/>
            <a:ext cx="1505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План</a:t>
            </a: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15816" y="1112426"/>
            <a:ext cx="5688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клетки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 клетки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0595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6" action="ppaction://hlinksldjump"/>
              </a:rPr>
              <a:t>1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6356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7" action="ppaction://hlinksldjump"/>
              </a:rPr>
              <a:t>2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22117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8" action="ppaction://hlinksldjump"/>
              </a:rPr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1550"/>
          </a:xfrm>
        </p:spPr>
        <p:txBody>
          <a:bodyPr/>
          <a:lstStyle/>
          <a:p>
            <a:r>
              <a:rPr lang="ru-RU" dirty="0" smtClean="0"/>
              <a:t>Питание клетки</a:t>
            </a:r>
            <a:endParaRPr lang="ru-RU" dirty="0"/>
          </a:p>
        </p:txBody>
      </p:sp>
      <p:pic>
        <p:nvPicPr>
          <p:cNvPr id="5" name="Picture 2" descr="http://www.doktorpapa.ru/blog/wp-content/uploads/2010/05/par01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664" y="3867894"/>
            <a:ext cx="2688336" cy="640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771550"/>
            <a:ext cx="3161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Автотрофное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699542"/>
            <a:ext cx="345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гетеротрофное</a:t>
            </a:r>
            <a:endParaRPr lang="ru-RU" sz="4000" dirty="0"/>
          </a:p>
        </p:txBody>
      </p:sp>
      <p:pic>
        <p:nvPicPr>
          <p:cNvPr id="8" name="Picture 6" descr="http://fs1.ucheba-legko.ru/images/2350e63f8a736ec2d7ace9da79782b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63638"/>
            <a:ext cx="2286000" cy="25812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2787774"/>
            <a:ext cx="80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вода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185167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Минеральные </a:t>
            </a:r>
          </a:p>
          <a:p>
            <a:r>
              <a:rPr lang="ru-RU" sz="2400" dirty="0" smtClean="0"/>
              <a:t>соли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3363838"/>
            <a:ext cx="1708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Углекислый</a:t>
            </a:r>
          </a:p>
          <a:p>
            <a:r>
              <a:rPr lang="ru-RU" sz="2400" dirty="0" smtClean="0"/>
              <a:t> газ</a:t>
            </a:r>
            <a:endParaRPr lang="ru-RU" sz="2400" dirty="0"/>
          </a:p>
        </p:txBody>
      </p:sp>
      <p:pic>
        <p:nvPicPr>
          <p:cNvPr id="14" name="Picture 2" descr="http://nashol.com/images/stories/organoid_kletki.jpg"/>
          <p:cNvPicPr>
            <a:picLocks noChangeAspect="1" noChangeArrowheads="1"/>
          </p:cNvPicPr>
          <p:nvPr/>
        </p:nvPicPr>
        <p:blipFill>
          <a:blip r:embed="rId7" cstate="print"/>
          <a:srcRect l="19143" t="26431" r="25254" b="7608"/>
          <a:stretch>
            <a:fillRect/>
          </a:stretch>
        </p:blipFill>
        <p:spPr bwMode="auto">
          <a:xfrm>
            <a:off x="4860032" y="1419622"/>
            <a:ext cx="2555776" cy="2783858"/>
          </a:xfrm>
          <a:prstGeom prst="ellipse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339752" y="206769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11760" y="307580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39752" y="3651870"/>
            <a:ext cx="504056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8304" y="2211710"/>
            <a:ext cx="2052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Готовые </a:t>
            </a:r>
          </a:p>
          <a:p>
            <a:r>
              <a:rPr lang="ru-RU" sz="2400" dirty="0" smtClean="0"/>
              <a:t>органические </a:t>
            </a:r>
          </a:p>
          <a:p>
            <a:r>
              <a:rPr lang="ru-RU" sz="2400" dirty="0" smtClean="0"/>
              <a:t>вещества</a:t>
            </a:r>
            <a:endParaRPr lang="ru-RU" sz="2400" dirty="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>
            <a:off x="7164288" y="2067694"/>
            <a:ext cx="792088" cy="21602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Администратор\Рабочий стол\Без-имени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4" y="803673"/>
            <a:ext cx="2321719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0821" y="803660"/>
            <a:ext cx="1780680" cy="11310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О</a:t>
            </a:r>
            <a:r>
              <a:rPr lang="ru-RU" sz="4050" b="1" spc="225" baseline="-250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spc="225" baseline="-250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кислород</a:t>
            </a:r>
          </a:p>
        </p:txBody>
      </p:sp>
      <p:sp>
        <p:nvSpPr>
          <p:cNvPr id="10" name="Стрелка вправо 9"/>
          <p:cNvSpPr/>
          <p:nvPr/>
        </p:nvSpPr>
        <p:spPr>
          <a:xfrm rot="2568623">
            <a:off x="2203848" y="2438401"/>
            <a:ext cx="1125140" cy="25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2176" y="696503"/>
            <a:ext cx="2169184" cy="15465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СО</a:t>
            </a:r>
            <a:r>
              <a:rPr lang="ru-RU" sz="4050" b="1" spc="225" baseline="-250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spc="225" baseline="-250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Углекислый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spc="225" baseline="-250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газ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961304">
            <a:off x="5423298" y="2669381"/>
            <a:ext cx="1468040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6681" y="0"/>
            <a:ext cx="3954544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5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Дыхание клетки</a:t>
            </a:r>
            <a:endParaRPr lang="ru-RU" sz="405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Picture 2" descr="http://www.doktorpapa.ru/blog/wp-content/uploads/2010/05/par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5664" y="3867894"/>
            <a:ext cx="268833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:\Documents and Settings\Александр\Рабочий стол\Передвиж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7985"/>
            <a:ext cx="2464594" cy="29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3" y="1821651"/>
            <a:ext cx="2924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Превращение веществ в клетке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9670" y="0"/>
            <a:ext cx="466133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Вещества, поступающие в клетку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3984" y="4335587"/>
            <a:ext cx="44470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Вещества, выделяемые клеткой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340078" y="750094"/>
            <a:ext cx="214313" cy="482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643562" y="750094"/>
            <a:ext cx="214313" cy="482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947047" y="750094"/>
            <a:ext cx="214313" cy="482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393656" y="3857625"/>
            <a:ext cx="214313" cy="482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697141" y="3857625"/>
            <a:ext cx="214313" cy="482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000625" y="3857625"/>
            <a:ext cx="214313" cy="482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 descr="http://www.doktorpapa.ru/blog/wp-content/uploads/2010/05/par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7" y="3881818"/>
            <a:ext cx="268833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9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7891"/>
            <a:ext cx="6657975" cy="44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1017985"/>
            <a:ext cx="5022056" cy="28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7891"/>
            <a:ext cx="6657975" cy="44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3018235" y="589360"/>
            <a:ext cx="4521994" cy="3189684"/>
            <a:chOff x="2500297" y="785794"/>
            <a:chExt cx="6029363" cy="4252938"/>
          </a:xfrm>
        </p:grpSpPr>
        <p:pic>
          <p:nvPicPr>
            <p:cNvPr id="3080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7" y="1000108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78579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78579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64331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429132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19" y="2220517"/>
            <a:ext cx="1064419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06875" y="2089544"/>
            <a:ext cx="41000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Строение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40615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Администратор\Рабочий стол\Без-имени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4" y="803673"/>
            <a:ext cx="2321719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4109" y="803660"/>
            <a:ext cx="12256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?</a:t>
            </a:r>
            <a:endParaRPr lang="ru-RU" sz="8800" b="1" spc="225" baseline="-250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568623">
            <a:off x="2203848" y="2438401"/>
            <a:ext cx="1125140" cy="25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8718" y="696503"/>
            <a:ext cx="73609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?</a:t>
            </a:r>
            <a:endParaRPr lang="ru-RU" sz="8800" b="1" spc="225" baseline="-250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961304">
            <a:off x="5423298" y="2669381"/>
            <a:ext cx="1468040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6681" y="0"/>
            <a:ext cx="3954544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5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Дыхание клетки</a:t>
            </a:r>
            <a:endParaRPr lang="ru-RU" sz="405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Picture 2" descr="http://www.doktorpapa.ru/blog/wp-content/uploads/2010/05/par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5664" y="3867894"/>
            <a:ext cx="268833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3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188</Words>
  <Application>Microsoft Office PowerPoint</Application>
  <PresentationFormat>Экран (16:9)</PresentationFormat>
  <Paragraphs>85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Тема Office</vt:lpstr>
      <vt:lpstr>1_Тема Office</vt:lpstr>
      <vt:lpstr>2_Тема Office</vt:lpstr>
      <vt:lpstr>Жизнедеятельность клетки</vt:lpstr>
      <vt:lpstr>Задания для контроля</vt:lpstr>
      <vt:lpstr>Презентация PowerPoint</vt:lpstr>
      <vt:lpstr>Как живет клетка </vt:lpstr>
      <vt:lpstr>Питание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клетки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PresentationBundle.com</dc:creator>
  <cp:lastModifiedBy>User</cp:lastModifiedBy>
  <cp:revision>69</cp:revision>
  <dcterms:created xsi:type="dcterms:W3CDTF">2012-05-04T20:58:37Z</dcterms:created>
  <dcterms:modified xsi:type="dcterms:W3CDTF">2015-11-02T11:10:27Z</dcterms:modified>
</cp:coreProperties>
</file>