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6" r:id="rId8"/>
    <p:sldId id="267" r:id="rId9"/>
    <p:sldId id="268" r:id="rId10"/>
    <p:sldId id="269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A51168-0889-4900-B8D2-95A646951F59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488017-51E3-459E-9F04-18D8A36F3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7194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Математическая игра.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0 0  C 0.017 0  0.031 0.01867  0.031 0.04133  C 0.031 0.06533  0.017 0.084  0 0.084  C -0.017 0.084  -0.031 0.10267  -0.031 0.12533  C -0.031 0.148  -0.017 0.16667  0 0.16667  C 0.017 0.16667  0.031 0.18533  0.031 0.208  C 0.031 0.23067  0.017 0.24933  0 0.24933  C -0.017 0.24933  -0.031 0.268  -0.031 0.292  C -0.031 0.31467  -0.017 0.33333  0 0.33333  C 0.017 0.33333  0.031 0.31467  0.031 0.292  C 0.031 0.268  0.017 0.24933  0 0.24933  C -0.017 0.24933  -0.031 0.23067  -0.031 0.208  C -0.031 0.18533  -0.017 0.16667  0 0.16667  C 0.017 0.16667  0.031 0.148  0.031 0.12533  C 0.031 0.10267  0.017 0.084  0 0.084  C -0.017 0.084  -0.031 0.06533  -0.031 0.04133  C -0.031 0.01867  -0.017 0  0 0  Z" pathEditMode="relative" ptsTypes="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Детские головоломки, ребусы математическ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928670"/>
            <a:ext cx="5143536" cy="36483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4810" y="5357826"/>
            <a:ext cx="1571264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 </a:t>
            </a:r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дробь</a:t>
            </a:r>
            <a:endParaRPr lang="ru-RU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571472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Ребусы математические для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857232"/>
            <a:ext cx="4532212" cy="32147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86182" y="5500702"/>
            <a:ext cx="1578124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ромб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14348" y="5572140"/>
            <a:ext cx="928694" cy="8995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70563987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46" y="1533144"/>
            <a:ext cx="6969864" cy="4110433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56" y="1643050"/>
          <a:ext cx="283028" cy="1785950"/>
        </p:xfrm>
        <a:graphic>
          <a:graphicData uri="http://schemas.openxmlformats.org/drawingml/2006/table">
            <a:tbl>
              <a:tblPr/>
              <a:tblGrid>
                <a:gridCol w="283028"/>
              </a:tblGrid>
              <a:tr h="1785950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вопрос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2714620"/>
          <a:ext cx="2714644" cy="365760"/>
        </p:xfrm>
        <a:graphic>
          <a:graphicData uri="http://schemas.openxmlformats.org/drawingml/2006/table">
            <a:tbl>
              <a:tblPr/>
              <a:tblGrid>
                <a:gridCol w="2714644"/>
              </a:tblGrid>
              <a:tr h="263296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 о   л  м  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   о   </a:t>
                      </a:r>
                      <a:r>
                        <a:rPr lang="ru-RU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</a:t>
                      </a:r>
                      <a:r>
                        <a:rPr lang="ru-RU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в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2" y="1928802"/>
          <a:ext cx="1785950" cy="450815"/>
        </p:xfrm>
        <a:graphic>
          <a:graphicData uri="http://schemas.openxmlformats.org/drawingml/2006/table">
            <a:tbl>
              <a:tblPr/>
              <a:tblGrid>
                <a:gridCol w="1785950"/>
              </a:tblGrid>
              <a:tr h="450815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   к  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 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б   к  и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4486" y="3214686"/>
          <a:ext cx="284374" cy="2011680"/>
        </p:xfrm>
        <a:graphic>
          <a:graphicData uri="http://schemas.openxmlformats.org/drawingml/2006/table">
            <a:tbl>
              <a:tblPr/>
              <a:tblGrid>
                <a:gridCol w="284374"/>
              </a:tblGrid>
              <a:tr h="1868804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делимое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000496" y="2428868"/>
          <a:ext cx="261258" cy="1643075"/>
        </p:xfrm>
        <a:graphic>
          <a:graphicData uri="http://schemas.openxmlformats.org/drawingml/2006/table">
            <a:tbl>
              <a:tblPr/>
              <a:tblGrid>
                <a:gridCol w="261258"/>
              </a:tblGrid>
              <a:tr h="1643075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длина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86446" y="1643049"/>
          <a:ext cx="374868" cy="1737360"/>
        </p:xfrm>
        <a:graphic>
          <a:graphicData uri="http://schemas.openxmlformats.org/drawingml/2006/table">
            <a:tbl>
              <a:tblPr/>
              <a:tblGrid>
                <a:gridCol w="374868"/>
              </a:tblGrid>
              <a:tr h="1665921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галлон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286380" y="1928802"/>
          <a:ext cx="1589314" cy="365760"/>
        </p:xfrm>
        <a:graphic>
          <a:graphicData uri="http://schemas.openxmlformats.org/drawingml/2006/table">
            <a:tbl>
              <a:tblPr/>
              <a:tblGrid>
                <a:gridCol w="1589314"/>
              </a:tblGrid>
              <a:tr h="283021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  </a:t>
                      </a:r>
                      <a:r>
                        <a:rPr lang="ru-RU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  е  </a:t>
                      </a:r>
                      <a:r>
                        <a:rPr lang="ru-RU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е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11286" y="2428868"/>
          <a:ext cx="293914" cy="2119183"/>
        </p:xfrm>
        <a:graphic>
          <a:graphicData uri="http://schemas.openxmlformats.org/drawingml/2006/table">
            <a:tbl>
              <a:tblPr/>
              <a:tblGrid>
                <a:gridCol w="293914"/>
              </a:tblGrid>
              <a:tr h="211918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r>
                        <a:rPr lang="ru-RU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адрат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789714" y="2428868"/>
          <a:ext cx="272143" cy="2130069"/>
        </p:xfrm>
        <a:graphic>
          <a:graphicData uri="http://schemas.openxmlformats.org/drawingml/2006/table">
            <a:tbl>
              <a:tblPr/>
              <a:tblGrid>
                <a:gridCol w="272143"/>
              </a:tblGrid>
              <a:tr h="2130069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остаток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488" y="3000372"/>
          <a:ext cx="2500330" cy="365760"/>
        </p:xfrm>
        <a:graphic>
          <a:graphicData uri="http://schemas.openxmlformats.org/drawingml/2006/table">
            <a:tbl>
              <a:tblPr/>
              <a:tblGrid>
                <a:gridCol w="2500330"/>
              </a:tblGrid>
              <a:tr h="261258">
                <a:tc>
                  <a:txBody>
                    <a:bodyPr/>
                    <a:lstStyle/>
                    <a:p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с       </a:t>
                      </a:r>
                      <a:r>
                        <a:rPr lang="ru-RU" b="1" cap="none" spc="0" baseline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т      м   е      </a:t>
                      </a:r>
                      <a:r>
                        <a:rPr lang="ru-RU" b="1" cap="none" spc="0" baseline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643042" y="3786190"/>
          <a:ext cx="2500330" cy="365760"/>
        </p:xfrm>
        <a:graphic>
          <a:graphicData uri="http://schemas.openxmlformats.org/drawingml/2006/table">
            <a:tbl>
              <a:tblPr/>
              <a:tblGrid>
                <a:gridCol w="2500330"/>
              </a:tblGrid>
              <a:tr h="261257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 и   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о   г   </a:t>
                      </a:r>
                      <a:r>
                        <a:rPr lang="ru-RU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   м </a:t>
                      </a:r>
                      <a:r>
                        <a:rPr lang="ru-RU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м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286248" y="3786190"/>
          <a:ext cx="2394857" cy="365760"/>
        </p:xfrm>
        <a:graphic>
          <a:graphicData uri="http://schemas.openxmlformats.org/drawingml/2006/table">
            <a:tbl>
              <a:tblPr/>
              <a:tblGrid>
                <a:gridCol w="2394857"/>
              </a:tblGrid>
              <a:tr h="27214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  л  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   к 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 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с  т   </a:t>
                      </a:r>
                      <a:r>
                        <a:rPr lang="ru-RU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ь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540829" y="3214686"/>
          <a:ext cx="337457" cy="2071702"/>
        </p:xfrm>
        <a:graphic>
          <a:graphicData uri="http://schemas.openxmlformats.org/drawingml/2006/table">
            <a:tbl>
              <a:tblPr/>
              <a:tblGrid>
                <a:gridCol w="337457"/>
              </a:tblGrid>
              <a:tr h="2071702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Сто </a:t>
                      </a:r>
                      <a:r>
                        <a:rPr lang="ru-RU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рона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857752" y="2714620"/>
          <a:ext cx="2884714" cy="365760"/>
        </p:xfrm>
        <a:graphic>
          <a:graphicData uri="http://schemas.openxmlformats.org/drawingml/2006/table">
            <a:tbl>
              <a:tblPr/>
              <a:tblGrid>
                <a:gridCol w="2884714"/>
              </a:tblGrid>
              <a:tr h="283029"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м  </a:t>
                      </a:r>
                      <a:r>
                        <a:rPr lang="ru-RU" b="1" cap="none" spc="0" baseline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</a:t>
                      </a:r>
                      <a:r>
                        <a:rPr lang="ru-RU" b="1" cap="none" spc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  ж   е  т   е  л  и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r>
              <a:rPr lang="ru-RU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Загадки</a:t>
            </a: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2143108" y="1428736"/>
            <a:ext cx="714380" cy="75666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</a:t>
            </a:r>
            <a:endParaRPr lang="ru-RU" sz="4800" dirty="0"/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5786446" y="1357298"/>
            <a:ext cx="756664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0430" y="3000372"/>
            <a:ext cx="2075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Ребусы</a:t>
            </a:r>
            <a:endParaRPr lang="ru-RU" sz="4800" dirty="0"/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428596" y="4286256"/>
            <a:ext cx="756664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12" name="Управляющая кнопка: настраиваемая 11">
            <a:hlinkClick r:id="rId4" action="ppaction://hlinksldjump" highlightClick="1"/>
          </p:cNvPr>
          <p:cNvSpPr/>
          <p:nvPr/>
        </p:nvSpPr>
        <p:spPr>
          <a:xfrm>
            <a:off x="2357422" y="4214818"/>
            <a:ext cx="785818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4071934" y="4214818"/>
            <a:ext cx="785818" cy="771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0" name="Прямоугольник 9">
            <a:hlinkClick r:id="rId6" action="ppaction://hlinksldjump"/>
          </p:cNvPr>
          <p:cNvSpPr/>
          <p:nvPr/>
        </p:nvSpPr>
        <p:spPr>
          <a:xfrm>
            <a:off x="5715008" y="4214818"/>
            <a:ext cx="857256" cy="771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1" name="Прямоугольник 10">
            <a:hlinkClick r:id="rId7" action="ppaction://hlinksldjump"/>
          </p:cNvPr>
          <p:cNvSpPr/>
          <p:nvPr/>
        </p:nvSpPr>
        <p:spPr>
          <a:xfrm>
            <a:off x="7500958" y="4214818"/>
            <a:ext cx="857256" cy="771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4000496" y="5786454"/>
            <a:ext cx="78581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Загадка 1.</a:t>
            </a:r>
            <a:endParaRPr lang="ru-RU" sz="44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3071810"/>
            <a:ext cx="9144000" cy="285752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Настольная лампа, Зеленый диван, Сидит на диване Матюшин Иван. Он пишет... Не будем, ребята, мешать, А только тихонько Заглянем в тетрадь. В тетрадке написано Все по порядку:«В семь двадцать встаем, Производим зарядку. В восемь тридцать , Умывшись холодной водой, застелем постель И займемся едой. Без четверти восемь Дрова мы приносим. Готовим по плану Похлебку </a:t>
            </a:r>
            <a:r>
              <a:rPr lang="ru-RU" sz="2800" dirty="0" err="1" smtClean="0"/>
              <a:t>Полкану</a:t>
            </a:r>
            <a:r>
              <a:rPr lang="ru-RU" sz="2800" dirty="0" smtClean="0"/>
              <a:t> — И в класс направляемся В восемь ноль пять».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1888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Вопрос: сколько времени уходит у Ивана от подъема до выхода в школу?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500034" y="5500702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Знак-вопроса-267x300.jpg"/>
          <p:cNvPicPr>
            <a:picLocks noGrp="1"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1928794" y="1285861"/>
            <a:ext cx="5500396" cy="4572032"/>
          </a:xfrm>
        </p:spPr>
      </p:pic>
      <p:pic>
        <p:nvPicPr>
          <p:cNvPr id="9" name="Рисунок 8" descr="green-checkmark-clip-art_42357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895350"/>
            <a:ext cx="5953125" cy="5962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14744" y="142852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45 мин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Загадка 2.</a:t>
            </a:r>
            <a:endParaRPr lang="ru-RU" sz="28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720840"/>
            <a:ext cx="50720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Кто стучится в дверь ко мне</a:t>
            </a:r>
          </a:p>
          <a:p>
            <a:r>
              <a:rPr lang="ru-RU" sz="2000" dirty="0"/>
              <a:t>С толстой сумкой на ремне,</a:t>
            </a:r>
          </a:p>
          <a:p>
            <a:r>
              <a:rPr lang="ru-RU" sz="2000" dirty="0"/>
              <a:t>С цифрой 5 на медной бляшке,</a:t>
            </a:r>
          </a:p>
          <a:p>
            <a:r>
              <a:rPr lang="ru-RU" sz="2000" dirty="0"/>
              <a:t>В синей форменной фуражке.</a:t>
            </a:r>
          </a:p>
          <a:p>
            <a:r>
              <a:rPr lang="ru-RU" sz="2000" dirty="0"/>
              <a:t>Это он, это он,</a:t>
            </a:r>
          </a:p>
          <a:p>
            <a:r>
              <a:rPr lang="ru-RU" sz="2000" dirty="0"/>
              <a:t>Ленинградский почтальон.</a:t>
            </a:r>
          </a:p>
          <a:p>
            <a:r>
              <a:rPr lang="ru-RU" sz="2000" dirty="0"/>
              <a:t>В семь часов он начал дело,</a:t>
            </a:r>
          </a:p>
          <a:p>
            <a:r>
              <a:rPr lang="ru-RU" sz="2000" dirty="0"/>
              <a:t>В 1 0 сумка похудела,</a:t>
            </a:r>
          </a:p>
          <a:p>
            <a:r>
              <a:rPr lang="ru-RU" sz="2000" dirty="0"/>
              <a:t>А к 12 часам</a:t>
            </a:r>
          </a:p>
          <a:p>
            <a:r>
              <a:rPr lang="ru-RU" sz="2000" dirty="0"/>
              <a:t>Все разнес по адресам.</a:t>
            </a:r>
          </a:p>
          <a:p>
            <a:r>
              <a:rPr lang="ru-RU" sz="2000" dirty="0"/>
              <a:t>Сколько ж в день часов он сам   </a:t>
            </a:r>
          </a:p>
          <a:p>
            <a:r>
              <a:rPr lang="ru-RU" sz="2000" dirty="0"/>
              <a:t>Все ходил по адресам?    </a:t>
            </a:r>
            <a:r>
              <a:rPr lang="ru-RU" dirty="0"/>
              <a:t>    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Прямоугольник 7"/>
          <p:cNvSpPr/>
          <p:nvPr/>
        </p:nvSpPr>
        <p:spPr>
          <a:xfrm>
            <a:off x="1857356" y="1720840"/>
            <a:ext cx="54292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Кто стучится в дверь ко мне</a:t>
            </a:r>
          </a:p>
          <a:p>
            <a:r>
              <a:rPr lang="ru-RU" sz="2400" dirty="0" smtClean="0"/>
              <a:t>С толстой сумкой на ремне,</a:t>
            </a:r>
          </a:p>
          <a:p>
            <a:r>
              <a:rPr lang="ru-RU" sz="2400" dirty="0" smtClean="0"/>
              <a:t>С цифрой 5 на медной бляшке,</a:t>
            </a:r>
          </a:p>
          <a:p>
            <a:r>
              <a:rPr lang="ru-RU" sz="2400" dirty="0" smtClean="0"/>
              <a:t>В синей форменной фуражке.</a:t>
            </a:r>
          </a:p>
          <a:p>
            <a:r>
              <a:rPr lang="ru-RU" sz="2400" dirty="0" smtClean="0"/>
              <a:t>Это он, это он,</a:t>
            </a:r>
          </a:p>
          <a:p>
            <a:r>
              <a:rPr lang="ru-RU" sz="2400" dirty="0" smtClean="0"/>
              <a:t>Ленинградский почтальон.</a:t>
            </a:r>
          </a:p>
          <a:p>
            <a:r>
              <a:rPr lang="ru-RU" sz="2400" dirty="0" smtClean="0"/>
              <a:t>В семь часов он начал дело,</a:t>
            </a:r>
          </a:p>
          <a:p>
            <a:r>
              <a:rPr lang="ru-RU" sz="2400" dirty="0" smtClean="0"/>
              <a:t>В 1 0 сумка похудела,</a:t>
            </a:r>
          </a:p>
          <a:p>
            <a:r>
              <a:rPr lang="ru-RU" sz="2400" dirty="0" smtClean="0"/>
              <a:t>А к 12 часам</a:t>
            </a:r>
          </a:p>
          <a:p>
            <a:r>
              <a:rPr lang="ru-RU" sz="2400" dirty="0" smtClean="0"/>
              <a:t>Все разнес по адресам.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Сколько ж в день часов он сам   </a:t>
            </a:r>
            <a:br>
              <a:rPr lang="ru-RU" sz="2800" b="0" dirty="0" smtClean="0"/>
            </a:br>
            <a:r>
              <a:rPr lang="ru-RU" sz="2800" b="0" dirty="0" smtClean="0"/>
              <a:t>Все ходил по адресам?        </a:t>
            </a:r>
            <a:br>
              <a:rPr lang="ru-RU" sz="2800" b="0" dirty="0" smtClean="0"/>
            </a:b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214291"/>
            <a:ext cx="5486400" cy="1143008"/>
          </a:xfrm>
        </p:spPr>
        <p:txBody>
          <a:bodyPr>
            <a:normAutofit fontScale="250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 5 часов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 </a:t>
            </a:r>
          </a:p>
          <a:p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Рисунок 4" descr="Знак-вопроса-267x30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2571736" y="1500174"/>
            <a:ext cx="4242880" cy="4767282"/>
          </a:xfr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357158" y="55721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green-checkmark-clip-art_42357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08" y="929470"/>
            <a:ext cx="5453059" cy="5461784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олег\Рабочий стол\настя\rebus-matematika-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00042"/>
            <a:ext cx="6143668" cy="4357718"/>
          </a:xfrm>
          <a:prstGeom prst="rect">
            <a:avLst/>
          </a:prstGeom>
          <a:noFill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142844" y="55721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429124" y="5786454"/>
            <a:ext cx="241604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минус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детские головолом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71480"/>
            <a:ext cx="5286412" cy="37496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428992" y="4929198"/>
            <a:ext cx="257176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квадрат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857256" cy="8995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детские ребусы на тему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14356"/>
            <a:ext cx="5143536" cy="3648324"/>
          </a:xfrm>
          <a:prstGeom prst="rect">
            <a:avLst/>
          </a:prstGeom>
          <a:noFill/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357158" y="542926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5357826"/>
            <a:ext cx="1856598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число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</TotalTime>
  <Words>303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Математическая игра.</vt:lpstr>
      <vt:lpstr>Слайд 2</vt:lpstr>
      <vt:lpstr>Загадка 1.</vt:lpstr>
      <vt:lpstr>Вопрос: сколько времени уходит у Ивана от подъема до выхода в школу?</vt:lpstr>
      <vt:lpstr>Загадка 2.</vt:lpstr>
      <vt:lpstr>Сколько ж в день часов он сам    Все ходил по адресам?         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внимание!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Kondrushina</cp:lastModifiedBy>
  <cp:revision>23</cp:revision>
  <dcterms:created xsi:type="dcterms:W3CDTF">2012-01-17T17:03:02Z</dcterms:created>
  <dcterms:modified xsi:type="dcterms:W3CDTF">2012-01-18T07:17:54Z</dcterms:modified>
</cp:coreProperties>
</file>