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1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5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8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7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0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24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8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07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B6AA-C48C-4680-9F3C-539035598A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E248-A022-4521-A622-1E2E9635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9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Треугольник и его виды</a:t>
            </a:r>
            <a:endParaRPr lang="ru-RU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/>
              <a:t>Токарева Инна Александровна, </a:t>
            </a:r>
          </a:p>
          <a:p>
            <a:pPr algn="r"/>
            <a:r>
              <a:rPr lang="ru-RU" dirty="0" smtClean="0"/>
              <a:t>МБОУ гимназия №1, </a:t>
            </a:r>
          </a:p>
          <a:p>
            <a:pPr algn="r"/>
            <a:r>
              <a:rPr lang="ru-RU" dirty="0" smtClean="0"/>
              <a:t>г. Липецк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0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8" y="332656"/>
            <a:ext cx="841749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5" y="3573016"/>
            <a:ext cx="8526374" cy="9013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>
            <a:solidFill>
              <a:srgbClr val="800080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5386" y="4687878"/>
            <a:ext cx="8355848" cy="901362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41082"/>
            <a:ext cx="8380224" cy="828278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524328" y="4077072"/>
            <a:ext cx="14674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16090" y="4365104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066040" y="5229200"/>
            <a:ext cx="9257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09217" y="5488766"/>
            <a:ext cx="13025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58056" y="6309320"/>
            <a:ext cx="7337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09217" y="6596790"/>
            <a:ext cx="13025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81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24"/>
            <a:ext cx="8208912" cy="315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8" y="3461028"/>
            <a:ext cx="8530670" cy="835858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2" y="4512774"/>
            <a:ext cx="8407722" cy="860442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2" y="5617408"/>
            <a:ext cx="8530668" cy="934194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884368" y="4016112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87624" y="4274398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84368" y="5085184"/>
            <a:ext cx="11366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81296" y="5365968"/>
            <a:ext cx="842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23728" y="6381328"/>
            <a:ext cx="21602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3312956" y="2204982"/>
            <a:ext cx="4536504" cy="1512168"/>
          </a:xfrm>
          <a:prstGeom prst="straightConnector1">
            <a:avLst/>
          </a:prstGeom>
          <a:ln w="28575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7656864" y="2888940"/>
            <a:ext cx="1080120" cy="183620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65175"/>
              </p:ext>
            </p:extLst>
          </p:nvPr>
        </p:nvGraphicFramePr>
        <p:xfrm>
          <a:off x="683568" y="486192"/>
          <a:ext cx="8208914" cy="58417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6122"/>
                <a:gridCol w="1876122"/>
                <a:gridCol w="1876122"/>
                <a:gridCol w="1290274"/>
                <a:gridCol w="1290274"/>
              </a:tblGrid>
              <a:tr h="18858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треугольника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 зависимости от количества равных сторон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4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Равносторонний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Равнобедренный, но не равносторонний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Разносторонний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113149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зависимости от вида углов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Остроугольный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1320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Прямоугольный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1320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Тупоугольный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28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 2</vt:lpstr>
      <vt:lpstr>Тема Office</vt:lpstr>
      <vt:lpstr>Треугольник и его виды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гимназия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 и его виды</dc:title>
  <dc:creator>admin</dc:creator>
  <cp:lastModifiedBy>User</cp:lastModifiedBy>
  <cp:revision>3</cp:revision>
  <dcterms:created xsi:type="dcterms:W3CDTF">2015-11-10T13:45:51Z</dcterms:created>
  <dcterms:modified xsi:type="dcterms:W3CDTF">2015-12-02T08:15:52Z</dcterms:modified>
</cp:coreProperties>
</file>