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5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5A-2C3A-49C8-96A1-EF01B9E8390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9CA6-E4FC-481D-AD36-1E402E438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86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5A-2C3A-49C8-96A1-EF01B9E8390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9CA6-E4FC-481D-AD36-1E402E438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10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5A-2C3A-49C8-96A1-EF01B9E8390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9CA6-E4FC-481D-AD36-1E402E438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5A-2C3A-49C8-96A1-EF01B9E8390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9CA6-E4FC-481D-AD36-1E402E438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70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5A-2C3A-49C8-96A1-EF01B9E8390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9CA6-E4FC-481D-AD36-1E402E438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4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5A-2C3A-49C8-96A1-EF01B9E8390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9CA6-E4FC-481D-AD36-1E402E438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8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5A-2C3A-49C8-96A1-EF01B9E8390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9CA6-E4FC-481D-AD36-1E402E438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15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5A-2C3A-49C8-96A1-EF01B9E8390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9CA6-E4FC-481D-AD36-1E402E438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7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5A-2C3A-49C8-96A1-EF01B9E8390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9CA6-E4FC-481D-AD36-1E402E438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06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5A-2C3A-49C8-96A1-EF01B9E8390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9CA6-E4FC-481D-AD36-1E402E438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8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5A-2C3A-49C8-96A1-EF01B9E8390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9CA6-E4FC-481D-AD36-1E402E438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9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D3F5A-2C3A-49C8-96A1-EF01B9E8390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79CA6-E4FC-481D-AD36-1E402E438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77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images.yandex.ru/yandsearch?text=%D0%BE%D1%81%D0%B5%D0%B2%D0%B0%D1%8F%20%D0%B8%20%D1%86%D0%B5%D0%BD%D1%82%D1%80%D0%B0%D0%BB%D1%8C%D0%BD%D0%B0%D1%8F%20%D1%81%D0%B8%D0%BC%D0%BC%D0%B5%D1%82%D1%80%D0%B8%D1%8F%20%D0%BF%D1%80%D0%B5%D0%B7%D0%B5%D0%BD%D1%82%D0%B0%D1%86%D0%B8%D1%8F&amp;noreask=1&amp;img_url=www.dizayne.ru/txt/pic/3komp11.jpg&amp;pos=149&amp;rpt=simage&amp;lr=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E%D1%81%D0%B5%D0%B2%D0%B0%D1%8F%20%D0%B8%20%D1%86%D0%B5%D0%BD%D1%82%D1%80%D0%B0%D0%BB%D1%8C%D0%BD%D0%B0%D1%8F%20%D1%81%D0%B8%D0%BC%D0%BC%D0%B5%D1%82%D1%80%D0%B8%D1%8F%20%D0%BF%D1%80%D0%B5%D0%B7%D0%B5%D0%BD%D1%82%D0%B0%D1%86%D0%B8%D1%8F&amp;noreask=1&amp;img_url=festival.1september.ru/files/articles/50/5011/501133/img3.gif&amp;pos=155&amp;rpt=simage&amp;lr=9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images.yandex.ru/yandsearch?text=%D0%BE%D1%81%D0%B5%D0%B2%D0%B0%D1%8F%20%D0%B8%20%D1%86%D0%B5%D0%BD%D1%82%D1%80%D0%B0%D0%BB%D1%8C%D0%BD%D0%B0%D1%8F%20%D1%81%D0%B8%D0%BC%D0%BC%D0%B5%D1%82%D1%80%D0%B8%D1%8F%20%D0%BF%D1%80%D0%B5%D0%B7%D0%B5%D0%BD%D1%82%D0%B0%D1%86%D0%B8%D1%8F&amp;noreask=1&amp;img_url=foodcomp.narod.ru/avia.files/1/9.jpg&amp;pos=54&amp;rpt=simage&amp;lr=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Симметрия в нашей жизни</a:t>
            </a:r>
            <a:endParaRPr lang="ru-RU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653136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Токарева Инна Александровна, </a:t>
            </a:r>
          </a:p>
          <a:p>
            <a:pPr algn="r"/>
            <a:r>
              <a:rPr lang="ru-RU" dirty="0" smtClean="0"/>
              <a:t>МБОУ гимназия №1, </a:t>
            </a:r>
          </a:p>
          <a:p>
            <a:pPr algn="r"/>
            <a:r>
              <a:rPr lang="ru-RU" dirty="0" smtClean="0"/>
              <a:t>г. Липецк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3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1" descr="butter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989860" cy="449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584122" y="1412776"/>
            <a:ext cx="0" cy="47525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37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02" descr="Наука и жизнь // Иллюстр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124807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364088" y="980728"/>
            <a:ext cx="0" cy="4896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75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741316" y="777265"/>
            <a:ext cx="708608" cy="1411598"/>
          </a:xfrm>
          <a:prstGeom prst="triangle">
            <a:avLst>
              <a:gd name="adj" fmla="val 50000"/>
            </a:avLst>
          </a:prstGeom>
          <a:solidFill>
            <a:srgbClr val="FFCCFF"/>
          </a:solidFill>
          <a:ln w="38100" cap="sq">
            <a:solidFill>
              <a:srgbClr val="FF00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805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874568" y="931432"/>
            <a:ext cx="1211407" cy="1414007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38100" cap="sq">
            <a:solidFill>
              <a:srgbClr val="00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805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696454" y="1030196"/>
            <a:ext cx="665188" cy="1358603"/>
          </a:xfrm>
          <a:prstGeom prst="rect">
            <a:avLst/>
          </a:prstGeom>
          <a:solidFill>
            <a:srgbClr val="FFFF00"/>
          </a:solidFill>
          <a:ln w="38100" cap="sq">
            <a:solidFill>
              <a:srgbClr val="FF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805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630458" y="3937874"/>
            <a:ext cx="708608" cy="1411598"/>
          </a:xfrm>
          <a:prstGeom prst="diamond">
            <a:avLst/>
          </a:prstGeom>
          <a:solidFill>
            <a:srgbClr val="00CCFF"/>
          </a:solidFill>
          <a:ln w="38100" cap="sq">
            <a:solidFill>
              <a:srgbClr val="0033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805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037254" y="4154672"/>
            <a:ext cx="842340" cy="1083991"/>
          </a:xfrm>
          <a:prstGeom prst="rect">
            <a:avLst/>
          </a:prstGeom>
          <a:solidFill>
            <a:srgbClr val="FF0000"/>
          </a:solidFill>
          <a:ln w="38100" cap="sq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805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457075" y="3955941"/>
            <a:ext cx="1019492" cy="1300790"/>
          </a:xfrm>
          <a:prstGeom prst="ellipse">
            <a:avLst/>
          </a:prstGeom>
          <a:solidFill>
            <a:srgbClr val="FF9900"/>
          </a:solidFill>
          <a:ln w="38100" cap="sq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805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095620" y="620688"/>
            <a:ext cx="0" cy="1724751"/>
          </a:xfrm>
          <a:prstGeom prst="line">
            <a:avLst/>
          </a:prstGeom>
          <a:noFill/>
          <a:ln w="38100" cap="sq">
            <a:solidFill>
              <a:srgbClr val="FF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805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473758" y="830260"/>
            <a:ext cx="0" cy="1515179"/>
          </a:xfrm>
          <a:prstGeom prst="line">
            <a:avLst/>
          </a:prstGeom>
          <a:noFill/>
          <a:ln w="38100" cap="sq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805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822464" y="1614347"/>
            <a:ext cx="1099384" cy="749158"/>
          </a:xfrm>
          <a:prstGeom prst="line">
            <a:avLst/>
          </a:prstGeom>
          <a:noFill/>
          <a:ln w="38100" cap="sq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805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4016984" y="1622778"/>
            <a:ext cx="1144541" cy="766021"/>
          </a:xfrm>
          <a:prstGeom prst="line">
            <a:avLst/>
          </a:prstGeom>
          <a:noFill/>
          <a:ln w="38100" cap="sq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805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6033390" y="820624"/>
            <a:ext cx="0" cy="1777746"/>
          </a:xfrm>
          <a:prstGeom prst="line">
            <a:avLst/>
          </a:prstGeom>
          <a:noFill/>
          <a:ln w="38100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805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5624446" y="1732381"/>
            <a:ext cx="819762" cy="2409"/>
          </a:xfrm>
          <a:prstGeom prst="line">
            <a:avLst/>
          </a:prstGeom>
          <a:noFill/>
          <a:ln w="38100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805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2497595" y="4666557"/>
            <a:ext cx="974336" cy="2409"/>
          </a:xfrm>
          <a:prstGeom prst="line">
            <a:avLst/>
          </a:prstGeom>
          <a:noFill/>
          <a:ln w="38100" cap="sq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805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2984762" y="3805386"/>
            <a:ext cx="0" cy="1724751"/>
          </a:xfrm>
          <a:prstGeom prst="line">
            <a:avLst/>
          </a:prstGeom>
          <a:noFill/>
          <a:ln w="38100" cap="sq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805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4475792" y="3846337"/>
            <a:ext cx="868" cy="159949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805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3898014" y="4694258"/>
            <a:ext cx="1151488" cy="2409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805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3948678" y="4049887"/>
            <a:ext cx="1019492" cy="1312834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805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3948678" y="4049887"/>
            <a:ext cx="1019492" cy="1312834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805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5324211" y="4615971"/>
            <a:ext cx="1285220" cy="2409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805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5984189" y="3848746"/>
            <a:ext cx="868" cy="1585036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805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5501363" y="4007731"/>
            <a:ext cx="930916" cy="1188777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805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5549993" y="4007731"/>
            <a:ext cx="885760" cy="1188777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805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2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http://im7-tub-ru.yandex.net/i?id=495198026-14-7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3024336" cy="283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7" descr="http://im6-tub-ru.yandex.net/i?id=364647942-48-7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9091" r="6000" b="6061"/>
          <a:stretch>
            <a:fillRect/>
          </a:stretch>
        </p:blipFill>
        <p:spPr bwMode="auto">
          <a:xfrm>
            <a:off x="5292079" y="620688"/>
            <a:ext cx="309154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13" descr="http://im8-tub-ru.yandex.net/i?id=29921317-60-7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0" r="31450" b="19876"/>
          <a:stretch>
            <a:fillRect/>
          </a:stretch>
        </p:blipFill>
        <p:spPr bwMode="auto">
          <a:xfrm>
            <a:off x="3995936" y="3573016"/>
            <a:ext cx="2053580" cy="273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8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8" t="15758" r="11591" b="15152"/>
          <a:stretch>
            <a:fillRect/>
          </a:stretch>
        </p:blipFill>
        <p:spPr bwMode="auto">
          <a:xfrm>
            <a:off x="1228389" y="512382"/>
            <a:ext cx="2067908" cy="180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47127" y="345369"/>
            <a:ext cx="2730444" cy="2173932"/>
            <a:chOff x="1060" y="13537"/>
            <a:chExt cx="3060" cy="2860"/>
          </a:xfrm>
        </p:grpSpPr>
        <p:cxnSp>
          <p:nvCxnSpPr>
            <p:cNvPr id="4100" name="AutoShape 4"/>
            <p:cNvCxnSpPr>
              <a:cxnSpLocks noChangeShapeType="1"/>
            </p:cNvCxnSpPr>
            <p:nvPr/>
          </p:nvCxnSpPr>
          <p:spPr bwMode="auto">
            <a:xfrm>
              <a:off x="1760" y="13537"/>
              <a:ext cx="1680" cy="286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" name="AutoShape 5"/>
            <p:cNvCxnSpPr>
              <a:cxnSpLocks noChangeShapeType="1"/>
            </p:cNvCxnSpPr>
            <p:nvPr/>
          </p:nvCxnSpPr>
          <p:spPr bwMode="auto">
            <a:xfrm flipH="1">
              <a:off x="1580" y="13537"/>
              <a:ext cx="1860" cy="282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2" name="AutoShape 6"/>
            <p:cNvCxnSpPr>
              <a:cxnSpLocks noChangeShapeType="1"/>
            </p:cNvCxnSpPr>
            <p:nvPr/>
          </p:nvCxnSpPr>
          <p:spPr bwMode="auto">
            <a:xfrm>
              <a:off x="1060" y="14837"/>
              <a:ext cx="3060" cy="14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4" t="8972" r="10077" b="8646"/>
          <a:stretch>
            <a:fillRect/>
          </a:stretch>
        </p:blipFill>
        <p:spPr bwMode="auto">
          <a:xfrm>
            <a:off x="3833302" y="1762453"/>
            <a:ext cx="2343414" cy="232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2" t="11005" r="14256" b="16856"/>
          <a:stretch>
            <a:fillRect/>
          </a:stretch>
        </p:blipFill>
        <p:spPr bwMode="auto">
          <a:xfrm>
            <a:off x="5983275" y="4243656"/>
            <a:ext cx="2261133" cy="20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347864" y="1580842"/>
            <a:ext cx="3411514" cy="2856270"/>
            <a:chOff x="4260" y="13617"/>
            <a:chExt cx="3120" cy="2780"/>
          </a:xfrm>
        </p:grpSpPr>
        <p:cxnSp>
          <p:nvCxnSpPr>
            <p:cNvPr id="4110" name="AutoShape 14"/>
            <p:cNvCxnSpPr>
              <a:cxnSpLocks noChangeShapeType="1"/>
            </p:cNvCxnSpPr>
            <p:nvPr/>
          </p:nvCxnSpPr>
          <p:spPr bwMode="auto">
            <a:xfrm>
              <a:off x="5760" y="13617"/>
              <a:ext cx="0" cy="278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1" name="AutoShape 15"/>
            <p:cNvCxnSpPr>
              <a:cxnSpLocks noChangeShapeType="1"/>
            </p:cNvCxnSpPr>
            <p:nvPr/>
          </p:nvCxnSpPr>
          <p:spPr bwMode="auto">
            <a:xfrm flipH="1">
              <a:off x="4260" y="14177"/>
              <a:ext cx="2760" cy="17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2" name="AutoShape 16"/>
            <p:cNvCxnSpPr>
              <a:cxnSpLocks noChangeShapeType="1"/>
            </p:cNvCxnSpPr>
            <p:nvPr/>
          </p:nvCxnSpPr>
          <p:spPr bwMode="auto">
            <a:xfrm>
              <a:off x="4480" y="14177"/>
              <a:ext cx="2900" cy="17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522056" y="4082892"/>
            <a:ext cx="3154678" cy="2736295"/>
            <a:chOff x="7240" y="13697"/>
            <a:chExt cx="3200" cy="2860"/>
          </a:xfrm>
        </p:grpSpPr>
        <p:cxnSp>
          <p:nvCxnSpPr>
            <p:cNvPr id="4106" name="AutoShape 10"/>
            <p:cNvCxnSpPr>
              <a:cxnSpLocks noChangeShapeType="1"/>
            </p:cNvCxnSpPr>
            <p:nvPr/>
          </p:nvCxnSpPr>
          <p:spPr bwMode="auto">
            <a:xfrm>
              <a:off x="8080" y="13697"/>
              <a:ext cx="1680" cy="286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7" name="AutoShape 11"/>
            <p:cNvCxnSpPr>
              <a:cxnSpLocks noChangeShapeType="1"/>
            </p:cNvCxnSpPr>
            <p:nvPr/>
          </p:nvCxnSpPr>
          <p:spPr bwMode="auto">
            <a:xfrm flipH="1">
              <a:off x="7900" y="13697"/>
              <a:ext cx="1860" cy="282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8" name="AutoShape 12"/>
            <p:cNvCxnSpPr>
              <a:cxnSpLocks noChangeShapeType="1"/>
            </p:cNvCxnSpPr>
            <p:nvPr/>
          </p:nvCxnSpPr>
          <p:spPr bwMode="auto">
            <a:xfrm>
              <a:off x="7240" y="14978"/>
              <a:ext cx="3200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629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1"/>
          <p:cNvGrpSpPr>
            <a:grpSpLocks/>
          </p:cNvGrpSpPr>
          <p:nvPr/>
        </p:nvGrpSpPr>
        <p:grpSpPr bwMode="auto">
          <a:xfrm>
            <a:off x="2461633" y="1124744"/>
            <a:ext cx="4687019" cy="4445050"/>
            <a:chOff x="0" y="0"/>
            <a:chExt cx="21050" cy="15525"/>
          </a:xfrm>
        </p:grpSpPr>
        <p:pic>
          <p:nvPicPr>
            <p:cNvPr id="96" name="Рисунок 96" descr="iCA6ZQXIZ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24"/>
              <a:ext cx="21050" cy="1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ая соединительная линия 97"/>
            <p:cNvSpPr>
              <a:spLocks noChangeShapeType="1"/>
            </p:cNvSpPr>
            <p:nvPr/>
          </p:nvSpPr>
          <p:spPr bwMode="auto">
            <a:xfrm>
              <a:off x="8191" y="0"/>
              <a:ext cx="0" cy="1447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Прямая соединительная линия 98"/>
            <p:cNvSpPr>
              <a:spLocks noChangeShapeType="1"/>
            </p:cNvSpPr>
            <p:nvPr/>
          </p:nvSpPr>
          <p:spPr bwMode="auto">
            <a:xfrm>
              <a:off x="13335" y="1905"/>
              <a:ext cx="0" cy="1295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Прямая соединительная линия 99"/>
            <p:cNvSpPr>
              <a:spLocks noChangeShapeType="1"/>
            </p:cNvSpPr>
            <p:nvPr/>
          </p:nvSpPr>
          <p:spPr bwMode="auto">
            <a:xfrm>
              <a:off x="10953" y="5905"/>
              <a:ext cx="0" cy="857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Прямая соединительная линия 100"/>
            <p:cNvSpPr>
              <a:spLocks noChangeShapeType="1"/>
            </p:cNvSpPr>
            <p:nvPr/>
          </p:nvSpPr>
          <p:spPr bwMode="auto">
            <a:xfrm>
              <a:off x="4476" y="1524"/>
              <a:ext cx="0" cy="1295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186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0" descr="F:\рефераты 2012\РЕФЕРАТЫ 2011-2012\iCA55730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8" y="658702"/>
            <a:ext cx="3607103" cy="255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112" descr="F:\рефераты 2012\РЕФЕРАТЫ 2011-2012\iCA5E6FJ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6712"/>
            <a:ext cx="2864708" cy="219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113" descr="F:\рефераты 2012\РЕФЕРАТЫ 2011-2012\iCAYSO1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3344920" cy="218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5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Рисунок 16" descr="http://im8-tub.yandex.net/i?id=47041037&amp;tov=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7174"/>
            <a:ext cx="4412738" cy="29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Рисунок 47" descr="tad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886" y="3573016"/>
            <a:ext cx="4032448" cy="289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11455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08033" y="116632"/>
            <a:ext cx="0" cy="36724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618110" y="2996952"/>
            <a:ext cx="0" cy="36724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8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49" descr="flower-symm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8640"/>
            <a:ext cx="3583273" cy="26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Рисунок 1" descr="http://im2-tub.yandex.net/i?id=61910215&amp;tov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83976"/>
            <a:ext cx="3586237" cy="266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Рисунок 13" descr="http://im5-tub.yandex.net/i?id=65190049&amp;tov=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86175"/>
            <a:ext cx="4041012" cy="268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36861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309272" y="228600"/>
            <a:ext cx="360040" cy="3457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869173" y="457200"/>
            <a:ext cx="0" cy="29718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292080" y="3686175"/>
            <a:ext cx="288032" cy="25511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66841" y="4653136"/>
            <a:ext cx="2602332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17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Рисунок 4" descr="http://im5-tub.yandex.net/i?id=95152842&amp;tov=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8600"/>
            <a:ext cx="4137483" cy="27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Рисунок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4032448" cy="309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2132856"/>
            <a:ext cx="55446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383868" y="5229200"/>
            <a:ext cx="554461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73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 2</vt:lpstr>
      <vt:lpstr>Тема Office</vt:lpstr>
      <vt:lpstr>Симметрия в нашей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гимназия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5</cp:revision>
  <dcterms:created xsi:type="dcterms:W3CDTF">2015-11-16T14:50:08Z</dcterms:created>
  <dcterms:modified xsi:type="dcterms:W3CDTF">2015-12-02T08:15:34Z</dcterms:modified>
</cp:coreProperties>
</file>