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56" r:id="rId3"/>
    <p:sldId id="257" r:id="rId4"/>
    <p:sldId id="263" r:id="rId5"/>
    <p:sldId id="259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>
        <p:scale>
          <a:sx n="78" d="100"/>
          <a:sy n="78" d="100"/>
        </p:scale>
        <p:origin x="-92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4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13F2A-9C0E-4B01-9DAD-A8C6F145CD58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0D39A-D8B2-4CB9-B55C-F930480C8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4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5%D0%BD%D0%B0%D1%80,_%D0%A8%D0%B0%D1%80%D0%BB%D1%8C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/index.php?title=%D0%9A%D1%80%D0%B5%D0%B1%D1%81,_%D0%90%D1%80%D1%82%D1%83%D1%80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772816"/>
            <a:ext cx="6264696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Работу выполнила</a:t>
            </a:r>
            <a:br>
              <a:rPr lang="ru-RU" dirty="0"/>
            </a:br>
            <a:r>
              <a:rPr lang="ru-RU" dirty="0" err="1" smtClean="0"/>
              <a:t>Сумик</a:t>
            </a:r>
            <a:r>
              <a:rPr lang="ru-RU" dirty="0" smtClean="0"/>
              <a:t> </a:t>
            </a:r>
            <a:r>
              <a:rPr lang="ru-RU" dirty="0"/>
              <a:t>Даша</a:t>
            </a:r>
            <a:br>
              <a:rPr lang="ru-RU" dirty="0"/>
            </a:br>
            <a:r>
              <a:rPr lang="ru-RU" dirty="0"/>
              <a:t>проверила</a:t>
            </a:r>
            <a:br>
              <a:rPr lang="ru-RU" dirty="0"/>
            </a:br>
            <a:r>
              <a:rPr lang="ru-RU" dirty="0" err="1" smtClean="0"/>
              <a:t>Саидмуратова</a:t>
            </a:r>
            <a:r>
              <a:rPr lang="ru-RU" dirty="0" smtClean="0"/>
              <a:t> </a:t>
            </a:r>
            <a:r>
              <a:rPr lang="ru-RU" dirty="0" err="1" smtClean="0"/>
              <a:t>Алмагуль</a:t>
            </a:r>
            <a:r>
              <a:rPr lang="ru-RU" dirty="0" smtClean="0"/>
              <a:t> </a:t>
            </a:r>
            <a:r>
              <a:rPr lang="ru-RU" dirty="0" err="1" smtClean="0"/>
              <a:t>Раймбековна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летательные аппараты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7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6640" cy="324036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Первая в мире документированная практическая разработка летательного аппарата тяжелее воздуха была выполнена великим русским ученым М. В. Ломоносовым.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 1754 г. он построил модель, работавшую по принципу вертолета с соосными винтами, которая должна была летать.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33056"/>
            <a:ext cx="403244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65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88231"/>
          </a:xfrm>
        </p:spPr>
        <p:txBody>
          <a:bodyPr>
            <a:noAutofit/>
          </a:bodyPr>
          <a:lstStyle/>
          <a:p>
            <a:r>
              <a:rPr lang="ru-RU" sz="2400" dirty="0"/>
              <a:t>Начало практической разработке первого отечественного аэроплана было положено русским морским офицером А.Ф. Можайским. «…Страна, которая первая будет обладать воздушным флотом, будет непобедима в будущей войне… Россия должна иметь воздушный флот. В противном случае нам грозит полное поражение».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1" t="23340" r="2299" b="32042"/>
          <a:stretch/>
        </p:blipFill>
        <p:spPr bwMode="auto">
          <a:xfrm>
            <a:off x="2267744" y="3768696"/>
            <a:ext cx="4752527" cy="2497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3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4248" y="16288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rpp.nashaucheba.ru/pars_docs/refs/26/25341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396536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67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aFranceAirshi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40768"/>
            <a:ext cx="31832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Французский дирижабль-</a:t>
            </a:r>
            <a:r>
              <a:rPr lang="en-US" sz="4000" i="1" dirty="0"/>
              <a:t>La France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484784"/>
            <a:ext cx="4572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Следующий технологический прорыв был совершён в 1884 г., когда был осуществлён первый полностью управляемый свободный полёт на французском военном дирижабле </a:t>
            </a:r>
            <a:r>
              <a:rPr lang="ru-RU" sz="2400" dirty="0">
                <a:hlinkClick r:id="rId3" tooltip="Ренар, Шарль"/>
              </a:rPr>
              <a:t>Шарлем </a:t>
            </a:r>
            <a:r>
              <a:rPr lang="ru-RU" sz="2400" dirty="0" err="1">
                <a:hlinkClick r:id="rId3" tooltip="Ренар, Шарль"/>
              </a:rPr>
              <a:t>Ренаром</a:t>
            </a:r>
            <a:r>
              <a:rPr lang="ru-RU" sz="2400" dirty="0"/>
              <a:t> и </a:t>
            </a:r>
            <a:r>
              <a:rPr lang="ru-RU" sz="2400" dirty="0">
                <a:hlinkClick r:id="rId4" tooltip="Кребс, Артур (страница отсутствует)"/>
              </a:rPr>
              <a:t>Артуром Кребсом</a:t>
            </a:r>
            <a:r>
              <a:rPr lang="ru-RU" sz="2400" dirty="0"/>
              <a:t>. Длина дирижабля составила 52 м, за 23 минуты было покрыто расстояние в 8 км.</a:t>
            </a:r>
          </a:p>
        </p:txBody>
      </p:sp>
    </p:spTree>
    <p:extLst>
      <p:ext uri="{BB962C8B-B14F-4D97-AF65-F5344CB8AC3E}">
        <p14:creationId xmlns:p14="http://schemas.microsoft.com/office/powerpoint/2010/main" val="34205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4288" y="16288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8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MG_00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60848"/>
            <a:ext cx="426720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Биплан братьев </a:t>
            </a:r>
            <a:r>
              <a:rPr lang="ru-RU" dirty="0" err="1" smtClean="0"/>
              <a:t>Райд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6258" y="870327"/>
            <a:ext cx="3951924" cy="441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Уилбер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Орвилл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Райты вошли в историю авиации как пионеры воздушного пространства, положившие начало освоению неба пилотируемыми летательными аппаратами тяжелее воздуха. В последующие годы изобретатели продолжили работу над своим самолетом, в сентябре 1904 г. состоялся первый взлет при помощи катапульты. Благодаря удачному испытанию стало возможно производить полеты независимо от силы и направления ветра.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Стратостаты – это высотные аэростаты с герметической гондолой, котор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7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136</TotalTime>
  <Words>102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Первые летательные аппараты</vt:lpstr>
      <vt:lpstr>Первая в мире документированная практическая разработка летательного аппарата тяжелее воздуха была выполнена великим русским ученым М. В. Ломоносовым.  В 1754 г. он построил модель, работавшую по принципу вертолета с соосными винтами, которая должна была летать. </vt:lpstr>
      <vt:lpstr>Начало практической разработке первого отечественного аэроплана было положено русским морским офицером А.Ф. Можайским. «…Страна, которая первая будет обладать воздушным флотом, будет непобедима в будущей войне… Россия должна иметь воздушный флот. В противном случае нам грозит полное поражение».</vt:lpstr>
      <vt:lpstr>Презентация PowerPoint</vt:lpstr>
      <vt:lpstr>Французский дирижабль-La France</vt:lpstr>
      <vt:lpstr>.  </vt:lpstr>
      <vt:lpstr>Биплан братьев Райд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в мире документированная практическая разработка летательного аппарата тяжелее воздуха была выполнена великим русским ученым М. В. Ломоносовым.  В 1754 г. он построил модель, работавшую по принципу вертолета с соосными винтами, которая должна была летать. </dc:title>
  <dc:creator>МБОУ Павловская ООШ</dc:creator>
  <cp:lastModifiedBy>МБОУ Павловская ООШ</cp:lastModifiedBy>
  <cp:revision>11</cp:revision>
  <dcterms:created xsi:type="dcterms:W3CDTF">2014-03-26T03:16:51Z</dcterms:created>
  <dcterms:modified xsi:type="dcterms:W3CDTF">2014-03-26T05:59:36Z</dcterms:modified>
</cp:coreProperties>
</file>