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5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6739-E8A4-4284-ACA3-79B542532F16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BC3B-2660-462B-9E9C-CF0FC8EC6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53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6739-E8A4-4284-ACA3-79B542532F16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BC3B-2660-462B-9E9C-CF0FC8EC6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39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6739-E8A4-4284-ACA3-79B542532F16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BC3B-2660-462B-9E9C-CF0FC8EC6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319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6739-E8A4-4284-ACA3-79B542532F16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BC3B-2660-462B-9E9C-CF0FC8EC6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406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6739-E8A4-4284-ACA3-79B542532F16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BC3B-2660-462B-9E9C-CF0FC8EC6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108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6739-E8A4-4284-ACA3-79B542532F16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BC3B-2660-462B-9E9C-CF0FC8EC6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592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6739-E8A4-4284-ACA3-79B542532F16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BC3B-2660-462B-9E9C-CF0FC8EC6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823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6739-E8A4-4284-ACA3-79B542532F16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BC3B-2660-462B-9E9C-CF0FC8EC6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588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6739-E8A4-4284-ACA3-79B542532F16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BC3B-2660-462B-9E9C-CF0FC8EC6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852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6739-E8A4-4284-ACA3-79B542532F16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BC3B-2660-462B-9E9C-CF0FC8EC6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648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6739-E8A4-4284-ACA3-79B542532F16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BC3B-2660-462B-9E9C-CF0FC8EC6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934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46739-E8A4-4284-ACA3-79B542532F16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4BC3B-2660-462B-9E9C-CF0FC8EC6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282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1979712" y="836712"/>
            <a:ext cx="5666641" cy="4671603"/>
            <a:chOff x="1979712" y="836712"/>
            <a:chExt cx="5666641" cy="4671603"/>
          </a:xfrm>
        </p:grpSpPr>
        <p:sp>
          <p:nvSpPr>
            <p:cNvPr id="8" name="Полилиния 7"/>
            <p:cNvSpPr/>
            <p:nvPr/>
          </p:nvSpPr>
          <p:spPr>
            <a:xfrm>
              <a:off x="4823640" y="836786"/>
              <a:ext cx="2576322" cy="2272284"/>
            </a:xfrm>
            <a:custGeom>
              <a:avLst/>
              <a:gdLst>
                <a:gd name="connsiteX0" fmla="*/ 0 w 847719"/>
                <a:gd name="connsiteY0" fmla="*/ 0 h 3060474"/>
                <a:gd name="connsiteX1" fmla="*/ 80010 w 847719"/>
                <a:gd name="connsiteY1" fmla="*/ 2103120 h 3060474"/>
                <a:gd name="connsiteX2" fmla="*/ 274320 w 847719"/>
                <a:gd name="connsiteY2" fmla="*/ 2891790 h 3060474"/>
                <a:gd name="connsiteX3" fmla="*/ 811530 w 847719"/>
                <a:gd name="connsiteY3" fmla="*/ 3051810 h 3060474"/>
                <a:gd name="connsiteX4" fmla="*/ 800100 w 847719"/>
                <a:gd name="connsiteY4" fmla="*/ 3040380 h 3060474"/>
                <a:gd name="connsiteX5" fmla="*/ 800100 w 847719"/>
                <a:gd name="connsiteY5" fmla="*/ 3040380 h 3060474"/>
                <a:gd name="connsiteX0" fmla="*/ 0 w 847719"/>
                <a:gd name="connsiteY0" fmla="*/ 0 h 3154680"/>
                <a:gd name="connsiteX1" fmla="*/ 80010 w 847719"/>
                <a:gd name="connsiteY1" fmla="*/ 2103120 h 3154680"/>
                <a:gd name="connsiteX2" fmla="*/ 274320 w 847719"/>
                <a:gd name="connsiteY2" fmla="*/ 2891790 h 3154680"/>
                <a:gd name="connsiteX3" fmla="*/ 811530 w 847719"/>
                <a:gd name="connsiteY3" fmla="*/ 3051810 h 3154680"/>
                <a:gd name="connsiteX4" fmla="*/ 800100 w 847719"/>
                <a:gd name="connsiteY4" fmla="*/ 3040380 h 3154680"/>
                <a:gd name="connsiteX5" fmla="*/ 811530 w 847719"/>
                <a:gd name="connsiteY5" fmla="*/ 3154680 h 3154680"/>
                <a:gd name="connsiteX0" fmla="*/ 0 w 847719"/>
                <a:gd name="connsiteY0" fmla="*/ 0 h 3168987"/>
                <a:gd name="connsiteX1" fmla="*/ 80010 w 847719"/>
                <a:gd name="connsiteY1" fmla="*/ 2103120 h 3168987"/>
                <a:gd name="connsiteX2" fmla="*/ 274320 w 847719"/>
                <a:gd name="connsiteY2" fmla="*/ 2891790 h 3168987"/>
                <a:gd name="connsiteX3" fmla="*/ 811530 w 847719"/>
                <a:gd name="connsiteY3" fmla="*/ 3051810 h 3168987"/>
                <a:gd name="connsiteX4" fmla="*/ 800100 w 847719"/>
                <a:gd name="connsiteY4" fmla="*/ 3166110 h 3168987"/>
                <a:gd name="connsiteX5" fmla="*/ 811530 w 847719"/>
                <a:gd name="connsiteY5" fmla="*/ 3154680 h 3168987"/>
                <a:gd name="connsiteX0" fmla="*/ 0 w 842139"/>
                <a:gd name="connsiteY0" fmla="*/ 0 h 3178089"/>
                <a:gd name="connsiteX1" fmla="*/ 80010 w 842139"/>
                <a:gd name="connsiteY1" fmla="*/ 2103120 h 3178089"/>
                <a:gd name="connsiteX2" fmla="*/ 274320 w 842139"/>
                <a:gd name="connsiteY2" fmla="*/ 2891790 h 3178089"/>
                <a:gd name="connsiteX3" fmla="*/ 800100 w 842139"/>
                <a:gd name="connsiteY3" fmla="*/ 3166110 h 3178089"/>
                <a:gd name="connsiteX4" fmla="*/ 811530 w 842139"/>
                <a:gd name="connsiteY4" fmla="*/ 3154680 h 3178089"/>
                <a:gd name="connsiteX0" fmla="*/ 0 w 1988820"/>
                <a:gd name="connsiteY0" fmla="*/ 0 h 3234690"/>
                <a:gd name="connsiteX1" fmla="*/ 80010 w 1988820"/>
                <a:gd name="connsiteY1" fmla="*/ 2103120 h 3234690"/>
                <a:gd name="connsiteX2" fmla="*/ 274320 w 1988820"/>
                <a:gd name="connsiteY2" fmla="*/ 2891790 h 3234690"/>
                <a:gd name="connsiteX3" fmla="*/ 800100 w 1988820"/>
                <a:gd name="connsiteY3" fmla="*/ 3166110 h 3234690"/>
                <a:gd name="connsiteX4" fmla="*/ 1988820 w 1988820"/>
                <a:gd name="connsiteY4" fmla="*/ 3234690 h 3234690"/>
                <a:gd name="connsiteX0" fmla="*/ 0 w 1988820"/>
                <a:gd name="connsiteY0" fmla="*/ 0 h 3234690"/>
                <a:gd name="connsiteX1" fmla="*/ 80010 w 1988820"/>
                <a:gd name="connsiteY1" fmla="*/ 2103120 h 3234690"/>
                <a:gd name="connsiteX2" fmla="*/ 274320 w 1988820"/>
                <a:gd name="connsiteY2" fmla="*/ 2891790 h 3234690"/>
                <a:gd name="connsiteX3" fmla="*/ 800100 w 1988820"/>
                <a:gd name="connsiteY3" fmla="*/ 3131820 h 3234690"/>
                <a:gd name="connsiteX4" fmla="*/ 1988820 w 1988820"/>
                <a:gd name="connsiteY4" fmla="*/ 3234690 h 3234690"/>
                <a:gd name="connsiteX0" fmla="*/ 0 w 2606040"/>
                <a:gd name="connsiteY0" fmla="*/ 0 h 3234690"/>
                <a:gd name="connsiteX1" fmla="*/ 80010 w 2606040"/>
                <a:gd name="connsiteY1" fmla="*/ 2103120 h 3234690"/>
                <a:gd name="connsiteX2" fmla="*/ 274320 w 2606040"/>
                <a:gd name="connsiteY2" fmla="*/ 2891790 h 3234690"/>
                <a:gd name="connsiteX3" fmla="*/ 800100 w 2606040"/>
                <a:gd name="connsiteY3" fmla="*/ 3131820 h 3234690"/>
                <a:gd name="connsiteX4" fmla="*/ 2606040 w 2606040"/>
                <a:gd name="connsiteY4" fmla="*/ 3234690 h 3234690"/>
                <a:gd name="connsiteX0" fmla="*/ 0 w 3680460"/>
                <a:gd name="connsiteY0" fmla="*/ 0 h 3246120"/>
                <a:gd name="connsiteX1" fmla="*/ 80010 w 3680460"/>
                <a:gd name="connsiteY1" fmla="*/ 2103120 h 3246120"/>
                <a:gd name="connsiteX2" fmla="*/ 274320 w 3680460"/>
                <a:gd name="connsiteY2" fmla="*/ 2891790 h 3246120"/>
                <a:gd name="connsiteX3" fmla="*/ 800100 w 3680460"/>
                <a:gd name="connsiteY3" fmla="*/ 3131820 h 3246120"/>
                <a:gd name="connsiteX4" fmla="*/ 3680460 w 3680460"/>
                <a:gd name="connsiteY4" fmla="*/ 3246120 h 3246120"/>
                <a:gd name="connsiteX0" fmla="*/ 0 w 3680460"/>
                <a:gd name="connsiteY0" fmla="*/ 0 h 3246120"/>
                <a:gd name="connsiteX1" fmla="*/ 80010 w 3680460"/>
                <a:gd name="connsiteY1" fmla="*/ 2103120 h 3246120"/>
                <a:gd name="connsiteX2" fmla="*/ 274320 w 3680460"/>
                <a:gd name="connsiteY2" fmla="*/ 2891790 h 3246120"/>
                <a:gd name="connsiteX3" fmla="*/ 800100 w 3680460"/>
                <a:gd name="connsiteY3" fmla="*/ 3131820 h 3246120"/>
                <a:gd name="connsiteX4" fmla="*/ 2148839 w 3680460"/>
                <a:gd name="connsiteY4" fmla="*/ 3177539 h 3246120"/>
                <a:gd name="connsiteX5" fmla="*/ 3680460 w 3680460"/>
                <a:gd name="connsiteY5" fmla="*/ 3246120 h 3246120"/>
                <a:gd name="connsiteX0" fmla="*/ 0 w 3680460"/>
                <a:gd name="connsiteY0" fmla="*/ 0 h 3246120"/>
                <a:gd name="connsiteX1" fmla="*/ 80010 w 3680460"/>
                <a:gd name="connsiteY1" fmla="*/ 2103120 h 3246120"/>
                <a:gd name="connsiteX2" fmla="*/ 274320 w 3680460"/>
                <a:gd name="connsiteY2" fmla="*/ 2891790 h 3246120"/>
                <a:gd name="connsiteX3" fmla="*/ 800100 w 3680460"/>
                <a:gd name="connsiteY3" fmla="*/ 3131820 h 3246120"/>
                <a:gd name="connsiteX4" fmla="*/ 2160269 w 3680460"/>
                <a:gd name="connsiteY4" fmla="*/ 3223259 h 3246120"/>
                <a:gd name="connsiteX5" fmla="*/ 3680460 w 3680460"/>
                <a:gd name="connsiteY5" fmla="*/ 3246120 h 3246120"/>
                <a:gd name="connsiteX0" fmla="*/ 0 w 3680460"/>
                <a:gd name="connsiteY0" fmla="*/ 0 h 3246120"/>
                <a:gd name="connsiteX1" fmla="*/ 80010 w 3680460"/>
                <a:gd name="connsiteY1" fmla="*/ 2103120 h 3246120"/>
                <a:gd name="connsiteX2" fmla="*/ 274320 w 3680460"/>
                <a:gd name="connsiteY2" fmla="*/ 2891790 h 3246120"/>
                <a:gd name="connsiteX3" fmla="*/ 502919 w 3680460"/>
                <a:gd name="connsiteY3" fmla="*/ 3040379 h 3246120"/>
                <a:gd name="connsiteX4" fmla="*/ 800100 w 3680460"/>
                <a:gd name="connsiteY4" fmla="*/ 3131820 h 3246120"/>
                <a:gd name="connsiteX5" fmla="*/ 2160269 w 3680460"/>
                <a:gd name="connsiteY5" fmla="*/ 3223259 h 3246120"/>
                <a:gd name="connsiteX6" fmla="*/ 3680460 w 3680460"/>
                <a:gd name="connsiteY6" fmla="*/ 3246120 h 3246120"/>
                <a:gd name="connsiteX0" fmla="*/ 0 w 3680460"/>
                <a:gd name="connsiteY0" fmla="*/ 0 h 3246120"/>
                <a:gd name="connsiteX1" fmla="*/ 80010 w 3680460"/>
                <a:gd name="connsiteY1" fmla="*/ 2103120 h 3246120"/>
                <a:gd name="connsiteX2" fmla="*/ 274320 w 3680460"/>
                <a:gd name="connsiteY2" fmla="*/ 2891790 h 3246120"/>
                <a:gd name="connsiteX3" fmla="*/ 571499 w 3680460"/>
                <a:gd name="connsiteY3" fmla="*/ 3086099 h 3246120"/>
                <a:gd name="connsiteX4" fmla="*/ 800100 w 3680460"/>
                <a:gd name="connsiteY4" fmla="*/ 3131820 h 3246120"/>
                <a:gd name="connsiteX5" fmla="*/ 2160269 w 3680460"/>
                <a:gd name="connsiteY5" fmla="*/ 3223259 h 3246120"/>
                <a:gd name="connsiteX6" fmla="*/ 3680460 w 3680460"/>
                <a:gd name="connsiteY6" fmla="*/ 3246120 h 3246120"/>
                <a:gd name="connsiteX0" fmla="*/ 0 w 3680460"/>
                <a:gd name="connsiteY0" fmla="*/ 0 h 3246120"/>
                <a:gd name="connsiteX1" fmla="*/ 80010 w 3680460"/>
                <a:gd name="connsiteY1" fmla="*/ 2103120 h 3246120"/>
                <a:gd name="connsiteX2" fmla="*/ 274320 w 3680460"/>
                <a:gd name="connsiteY2" fmla="*/ 2891790 h 3246120"/>
                <a:gd name="connsiteX3" fmla="*/ 800100 w 3680460"/>
                <a:gd name="connsiteY3" fmla="*/ 3131820 h 3246120"/>
                <a:gd name="connsiteX4" fmla="*/ 2160269 w 3680460"/>
                <a:gd name="connsiteY4" fmla="*/ 3223259 h 3246120"/>
                <a:gd name="connsiteX5" fmla="*/ 3680460 w 3680460"/>
                <a:gd name="connsiteY5" fmla="*/ 3246120 h 3246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80460" h="3246120">
                  <a:moveTo>
                    <a:pt x="0" y="0"/>
                  </a:moveTo>
                  <a:cubicBezTo>
                    <a:pt x="17145" y="810577"/>
                    <a:pt x="34290" y="1621155"/>
                    <a:pt x="80010" y="2103120"/>
                  </a:cubicBezTo>
                  <a:cubicBezTo>
                    <a:pt x="125730" y="2585085"/>
                    <a:pt x="154305" y="2720340"/>
                    <a:pt x="274320" y="2891790"/>
                  </a:cubicBezTo>
                  <a:cubicBezTo>
                    <a:pt x="394335" y="3063240"/>
                    <a:pt x="485775" y="3076575"/>
                    <a:pt x="800100" y="3131820"/>
                  </a:cubicBezTo>
                  <a:cubicBezTo>
                    <a:pt x="1114425" y="3187065"/>
                    <a:pt x="1680209" y="3204209"/>
                    <a:pt x="2160269" y="3223259"/>
                  </a:cubicBezTo>
                  <a:lnTo>
                    <a:pt x="3680460" y="324612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олилиния 10"/>
            <p:cNvSpPr/>
            <p:nvPr/>
          </p:nvSpPr>
          <p:spPr>
            <a:xfrm rot="10800000">
              <a:off x="2146432" y="3196904"/>
              <a:ext cx="2576322" cy="2272284"/>
            </a:xfrm>
            <a:custGeom>
              <a:avLst/>
              <a:gdLst>
                <a:gd name="connsiteX0" fmla="*/ 0 w 847719"/>
                <a:gd name="connsiteY0" fmla="*/ 0 h 3060474"/>
                <a:gd name="connsiteX1" fmla="*/ 80010 w 847719"/>
                <a:gd name="connsiteY1" fmla="*/ 2103120 h 3060474"/>
                <a:gd name="connsiteX2" fmla="*/ 274320 w 847719"/>
                <a:gd name="connsiteY2" fmla="*/ 2891790 h 3060474"/>
                <a:gd name="connsiteX3" fmla="*/ 811530 w 847719"/>
                <a:gd name="connsiteY3" fmla="*/ 3051810 h 3060474"/>
                <a:gd name="connsiteX4" fmla="*/ 800100 w 847719"/>
                <a:gd name="connsiteY4" fmla="*/ 3040380 h 3060474"/>
                <a:gd name="connsiteX5" fmla="*/ 800100 w 847719"/>
                <a:gd name="connsiteY5" fmla="*/ 3040380 h 3060474"/>
                <a:gd name="connsiteX0" fmla="*/ 0 w 847719"/>
                <a:gd name="connsiteY0" fmla="*/ 0 h 3154680"/>
                <a:gd name="connsiteX1" fmla="*/ 80010 w 847719"/>
                <a:gd name="connsiteY1" fmla="*/ 2103120 h 3154680"/>
                <a:gd name="connsiteX2" fmla="*/ 274320 w 847719"/>
                <a:gd name="connsiteY2" fmla="*/ 2891790 h 3154680"/>
                <a:gd name="connsiteX3" fmla="*/ 811530 w 847719"/>
                <a:gd name="connsiteY3" fmla="*/ 3051810 h 3154680"/>
                <a:gd name="connsiteX4" fmla="*/ 800100 w 847719"/>
                <a:gd name="connsiteY4" fmla="*/ 3040380 h 3154680"/>
                <a:gd name="connsiteX5" fmla="*/ 811530 w 847719"/>
                <a:gd name="connsiteY5" fmla="*/ 3154680 h 3154680"/>
                <a:gd name="connsiteX0" fmla="*/ 0 w 847719"/>
                <a:gd name="connsiteY0" fmla="*/ 0 h 3168987"/>
                <a:gd name="connsiteX1" fmla="*/ 80010 w 847719"/>
                <a:gd name="connsiteY1" fmla="*/ 2103120 h 3168987"/>
                <a:gd name="connsiteX2" fmla="*/ 274320 w 847719"/>
                <a:gd name="connsiteY2" fmla="*/ 2891790 h 3168987"/>
                <a:gd name="connsiteX3" fmla="*/ 811530 w 847719"/>
                <a:gd name="connsiteY3" fmla="*/ 3051810 h 3168987"/>
                <a:gd name="connsiteX4" fmla="*/ 800100 w 847719"/>
                <a:gd name="connsiteY4" fmla="*/ 3166110 h 3168987"/>
                <a:gd name="connsiteX5" fmla="*/ 811530 w 847719"/>
                <a:gd name="connsiteY5" fmla="*/ 3154680 h 3168987"/>
                <a:gd name="connsiteX0" fmla="*/ 0 w 842139"/>
                <a:gd name="connsiteY0" fmla="*/ 0 h 3178089"/>
                <a:gd name="connsiteX1" fmla="*/ 80010 w 842139"/>
                <a:gd name="connsiteY1" fmla="*/ 2103120 h 3178089"/>
                <a:gd name="connsiteX2" fmla="*/ 274320 w 842139"/>
                <a:gd name="connsiteY2" fmla="*/ 2891790 h 3178089"/>
                <a:gd name="connsiteX3" fmla="*/ 800100 w 842139"/>
                <a:gd name="connsiteY3" fmla="*/ 3166110 h 3178089"/>
                <a:gd name="connsiteX4" fmla="*/ 811530 w 842139"/>
                <a:gd name="connsiteY4" fmla="*/ 3154680 h 3178089"/>
                <a:gd name="connsiteX0" fmla="*/ 0 w 1988820"/>
                <a:gd name="connsiteY0" fmla="*/ 0 h 3234690"/>
                <a:gd name="connsiteX1" fmla="*/ 80010 w 1988820"/>
                <a:gd name="connsiteY1" fmla="*/ 2103120 h 3234690"/>
                <a:gd name="connsiteX2" fmla="*/ 274320 w 1988820"/>
                <a:gd name="connsiteY2" fmla="*/ 2891790 h 3234690"/>
                <a:gd name="connsiteX3" fmla="*/ 800100 w 1988820"/>
                <a:gd name="connsiteY3" fmla="*/ 3166110 h 3234690"/>
                <a:gd name="connsiteX4" fmla="*/ 1988820 w 1988820"/>
                <a:gd name="connsiteY4" fmla="*/ 3234690 h 3234690"/>
                <a:gd name="connsiteX0" fmla="*/ 0 w 1988820"/>
                <a:gd name="connsiteY0" fmla="*/ 0 h 3234690"/>
                <a:gd name="connsiteX1" fmla="*/ 80010 w 1988820"/>
                <a:gd name="connsiteY1" fmla="*/ 2103120 h 3234690"/>
                <a:gd name="connsiteX2" fmla="*/ 274320 w 1988820"/>
                <a:gd name="connsiteY2" fmla="*/ 2891790 h 3234690"/>
                <a:gd name="connsiteX3" fmla="*/ 800100 w 1988820"/>
                <a:gd name="connsiteY3" fmla="*/ 3131820 h 3234690"/>
                <a:gd name="connsiteX4" fmla="*/ 1988820 w 1988820"/>
                <a:gd name="connsiteY4" fmla="*/ 3234690 h 3234690"/>
                <a:gd name="connsiteX0" fmla="*/ 0 w 2606040"/>
                <a:gd name="connsiteY0" fmla="*/ 0 h 3234690"/>
                <a:gd name="connsiteX1" fmla="*/ 80010 w 2606040"/>
                <a:gd name="connsiteY1" fmla="*/ 2103120 h 3234690"/>
                <a:gd name="connsiteX2" fmla="*/ 274320 w 2606040"/>
                <a:gd name="connsiteY2" fmla="*/ 2891790 h 3234690"/>
                <a:gd name="connsiteX3" fmla="*/ 800100 w 2606040"/>
                <a:gd name="connsiteY3" fmla="*/ 3131820 h 3234690"/>
                <a:gd name="connsiteX4" fmla="*/ 2606040 w 2606040"/>
                <a:gd name="connsiteY4" fmla="*/ 3234690 h 3234690"/>
                <a:gd name="connsiteX0" fmla="*/ 0 w 3680460"/>
                <a:gd name="connsiteY0" fmla="*/ 0 h 3246120"/>
                <a:gd name="connsiteX1" fmla="*/ 80010 w 3680460"/>
                <a:gd name="connsiteY1" fmla="*/ 2103120 h 3246120"/>
                <a:gd name="connsiteX2" fmla="*/ 274320 w 3680460"/>
                <a:gd name="connsiteY2" fmla="*/ 2891790 h 3246120"/>
                <a:gd name="connsiteX3" fmla="*/ 800100 w 3680460"/>
                <a:gd name="connsiteY3" fmla="*/ 3131820 h 3246120"/>
                <a:gd name="connsiteX4" fmla="*/ 3680460 w 3680460"/>
                <a:gd name="connsiteY4" fmla="*/ 3246120 h 3246120"/>
                <a:gd name="connsiteX0" fmla="*/ 0 w 3680460"/>
                <a:gd name="connsiteY0" fmla="*/ 0 h 3246120"/>
                <a:gd name="connsiteX1" fmla="*/ 80010 w 3680460"/>
                <a:gd name="connsiteY1" fmla="*/ 2103120 h 3246120"/>
                <a:gd name="connsiteX2" fmla="*/ 274320 w 3680460"/>
                <a:gd name="connsiteY2" fmla="*/ 2891790 h 3246120"/>
                <a:gd name="connsiteX3" fmla="*/ 800100 w 3680460"/>
                <a:gd name="connsiteY3" fmla="*/ 3131820 h 3246120"/>
                <a:gd name="connsiteX4" fmla="*/ 2148839 w 3680460"/>
                <a:gd name="connsiteY4" fmla="*/ 3177539 h 3246120"/>
                <a:gd name="connsiteX5" fmla="*/ 3680460 w 3680460"/>
                <a:gd name="connsiteY5" fmla="*/ 3246120 h 3246120"/>
                <a:gd name="connsiteX0" fmla="*/ 0 w 3680460"/>
                <a:gd name="connsiteY0" fmla="*/ 0 h 3246120"/>
                <a:gd name="connsiteX1" fmla="*/ 80010 w 3680460"/>
                <a:gd name="connsiteY1" fmla="*/ 2103120 h 3246120"/>
                <a:gd name="connsiteX2" fmla="*/ 274320 w 3680460"/>
                <a:gd name="connsiteY2" fmla="*/ 2891790 h 3246120"/>
                <a:gd name="connsiteX3" fmla="*/ 800100 w 3680460"/>
                <a:gd name="connsiteY3" fmla="*/ 3131820 h 3246120"/>
                <a:gd name="connsiteX4" fmla="*/ 2160269 w 3680460"/>
                <a:gd name="connsiteY4" fmla="*/ 3223259 h 3246120"/>
                <a:gd name="connsiteX5" fmla="*/ 3680460 w 3680460"/>
                <a:gd name="connsiteY5" fmla="*/ 3246120 h 3246120"/>
                <a:gd name="connsiteX0" fmla="*/ 0 w 3680460"/>
                <a:gd name="connsiteY0" fmla="*/ 0 h 3246120"/>
                <a:gd name="connsiteX1" fmla="*/ 80010 w 3680460"/>
                <a:gd name="connsiteY1" fmla="*/ 2103120 h 3246120"/>
                <a:gd name="connsiteX2" fmla="*/ 274320 w 3680460"/>
                <a:gd name="connsiteY2" fmla="*/ 2891790 h 3246120"/>
                <a:gd name="connsiteX3" fmla="*/ 502919 w 3680460"/>
                <a:gd name="connsiteY3" fmla="*/ 3040379 h 3246120"/>
                <a:gd name="connsiteX4" fmla="*/ 800100 w 3680460"/>
                <a:gd name="connsiteY4" fmla="*/ 3131820 h 3246120"/>
                <a:gd name="connsiteX5" fmla="*/ 2160269 w 3680460"/>
                <a:gd name="connsiteY5" fmla="*/ 3223259 h 3246120"/>
                <a:gd name="connsiteX6" fmla="*/ 3680460 w 3680460"/>
                <a:gd name="connsiteY6" fmla="*/ 3246120 h 3246120"/>
                <a:gd name="connsiteX0" fmla="*/ 0 w 3680460"/>
                <a:gd name="connsiteY0" fmla="*/ 0 h 3246120"/>
                <a:gd name="connsiteX1" fmla="*/ 80010 w 3680460"/>
                <a:gd name="connsiteY1" fmla="*/ 2103120 h 3246120"/>
                <a:gd name="connsiteX2" fmla="*/ 274320 w 3680460"/>
                <a:gd name="connsiteY2" fmla="*/ 2891790 h 3246120"/>
                <a:gd name="connsiteX3" fmla="*/ 571499 w 3680460"/>
                <a:gd name="connsiteY3" fmla="*/ 3086099 h 3246120"/>
                <a:gd name="connsiteX4" fmla="*/ 800100 w 3680460"/>
                <a:gd name="connsiteY4" fmla="*/ 3131820 h 3246120"/>
                <a:gd name="connsiteX5" fmla="*/ 2160269 w 3680460"/>
                <a:gd name="connsiteY5" fmla="*/ 3223259 h 3246120"/>
                <a:gd name="connsiteX6" fmla="*/ 3680460 w 3680460"/>
                <a:gd name="connsiteY6" fmla="*/ 3246120 h 3246120"/>
                <a:gd name="connsiteX0" fmla="*/ 0 w 3680460"/>
                <a:gd name="connsiteY0" fmla="*/ 0 h 3246120"/>
                <a:gd name="connsiteX1" fmla="*/ 80010 w 3680460"/>
                <a:gd name="connsiteY1" fmla="*/ 2103120 h 3246120"/>
                <a:gd name="connsiteX2" fmla="*/ 274320 w 3680460"/>
                <a:gd name="connsiteY2" fmla="*/ 2891790 h 3246120"/>
                <a:gd name="connsiteX3" fmla="*/ 800100 w 3680460"/>
                <a:gd name="connsiteY3" fmla="*/ 3131820 h 3246120"/>
                <a:gd name="connsiteX4" fmla="*/ 2160269 w 3680460"/>
                <a:gd name="connsiteY4" fmla="*/ 3223259 h 3246120"/>
                <a:gd name="connsiteX5" fmla="*/ 3680460 w 3680460"/>
                <a:gd name="connsiteY5" fmla="*/ 3246120 h 3246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80460" h="3246120">
                  <a:moveTo>
                    <a:pt x="0" y="0"/>
                  </a:moveTo>
                  <a:cubicBezTo>
                    <a:pt x="17145" y="810577"/>
                    <a:pt x="34290" y="1621155"/>
                    <a:pt x="80010" y="2103120"/>
                  </a:cubicBezTo>
                  <a:cubicBezTo>
                    <a:pt x="125730" y="2585085"/>
                    <a:pt x="154305" y="2720340"/>
                    <a:pt x="274320" y="2891790"/>
                  </a:cubicBezTo>
                  <a:cubicBezTo>
                    <a:pt x="394335" y="3063240"/>
                    <a:pt x="485775" y="3076575"/>
                    <a:pt x="800100" y="3131820"/>
                  </a:cubicBezTo>
                  <a:cubicBezTo>
                    <a:pt x="1114425" y="3187065"/>
                    <a:pt x="1680209" y="3204209"/>
                    <a:pt x="2160269" y="3223259"/>
                  </a:cubicBezTo>
                  <a:lnTo>
                    <a:pt x="3680460" y="324612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>
              <a:off x="1979712" y="3152003"/>
              <a:ext cx="566664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778871" y="836712"/>
              <a:ext cx="0" cy="46716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Группа 1"/>
          <p:cNvGrpSpPr/>
          <p:nvPr/>
        </p:nvGrpSpPr>
        <p:grpSpPr>
          <a:xfrm>
            <a:off x="1619672" y="1340768"/>
            <a:ext cx="5666641" cy="4671603"/>
            <a:chOff x="1619672" y="1340768"/>
            <a:chExt cx="5666641" cy="4671603"/>
          </a:xfrm>
        </p:grpSpPr>
        <p:sp>
          <p:nvSpPr>
            <p:cNvPr id="26" name="Полилиния 25"/>
            <p:cNvSpPr/>
            <p:nvPr/>
          </p:nvSpPr>
          <p:spPr>
            <a:xfrm>
              <a:off x="4463600" y="1340842"/>
              <a:ext cx="2576322" cy="2272284"/>
            </a:xfrm>
            <a:custGeom>
              <a:avLst/>
              <a:gdLst>
                <a:gd name="connsiteX0" fmla="*/ 0 w 847719"/>
                <a:gd name="connsiteY0" fmla="*/ 0 h 3060474"/>
                <a:gd name="connsiteX1" fmla="*/ 80010 w 847719"/>
                <a:gd name="connsiteY1" fmla="*/ 2103120 h 3060474"/>
                <a:gd name="connsiteX2" fmla="*/ 274320 w 847719"/>
                <a:gd name="connsiteY2" fmla="*/ 2891790 h 3060474"/>
                <a:gd name="connsiteX3" fmla="*/ 811530 w 847719"/>
                <a:gd name="connsiteY3" fmla="*/ 3051810 h 3060474"/>
                <a:gd name="connsiteX4" fmla="*/ 800100 w 847719"/>
                <a:gd name="connsiteY4" fmla="*/ 3040380 h 3060474"/>
                <a:gd name="connsiteX5" fmla="*/ 800100 w 847719"/>
                <a:gd name="connsiteY5" fmla="*/ 3040380 h 3060474"/>
                <a:gd name="connsiteX0" fmla="*/ 0 w 847719"/>
                <a:gd name="connsiteY0" fmla="*/ 0 h 3154680"/>
                <a:gd name="connsiteX1" fmla="*/ 80010 w 847719"/>
                <a:gd name="connsiteY1" fmla="*/ 2103120 h 3154680"/>
                <a:gd name="connsiteX2" fmla="*/ 274320 w 847719"/>
                <a:gd name="connsiteY2" fmla="*/ 2891790 h 3154680"/>
                <a:gd name="connsiteX3" fmla="*/ 811530 w 847719"/>
                <a:gd name="connsiteY3" fmla="*/ 3051810 h 3154680"/>
                <a:gd name="connsiteX4" fmla="*/ 800100 w 847719"/>
                <a:gd name="connsiteY4" fmla="*/ 3040380 h 3154680"/>
                <a:gd name="connsiteX5" fmla="*/ 811530 w 847719"/>
                <a:gd name="connsiteY5" fmla="*/ 3154680 h 3154680"/>
                <a:gd name="connsiteX0" fmla="*/ 0 w 847719"/>
                <a:gd name="connsiteY0" fmla="*/ 0 h 3168987"/>
                <a:gd name="connsiteX1" fmla="*/ 80010 w 847719"/>
                <a:gd name="connsiteY1" fmla="*/ 2103120 h 3168987"/>
                <a:gd name="connsiteX2" fmla="*/ 274320 w 847719"/>
                <a:gd name="connsiteY2" fmla="*/ 2891790 h 3168987"/>
                <a:gd name="connsiteX3" fmla="*/ 811530 w 847719"/>
                <a:gd name="connsiteY3" fmla="*/ 3051810 h 3168987"/>
                <a:gd name="connsiteX4" fmla="*/ 800100 w 847719"/>
                <a:gd name="connsiteY4" fmla="*/ 3166110 h 3168987"/>
                <a:gd name="connsiteX5" fmla="*/ 811530 w 847719"/>
                <a:gd name="connsiteY5" fmla="*/ 3154680 h 3168987"/>
                <a:gd name="connsiteX0" fmla="*/ 0 w 842139"/>
                <a:gd name="connsiteY0" fmla="*/ 0 h 3178089"/>
                <a:gd name="connsiteX1" fmla="*/ 80010 w 842139"/>
                <a:gd name="connsiteY1" fmla="*/ 2103120 h 3178089"/>
                <a:gd name="connsiteX2" fmla="*/ 274320 w 842139"/>
                <a:gd name="connsiteY2" fmla="*/ 2891790 h 3178089"/>
                <a:gd name="connsiteX3" fmla="*/ 800100 w 842139"/>
                <a:gd name="connsiteY3" fmla="*/ 3166110 h 3178089"/>
                <a:gd name="connsiteX4" fmla="*/ 811530 w 842139"/>
                <a:gd name="connsiteY4" fmla="*/ 3154680 h 3178089"/>
                <a:gd name="connsiteX0" fmla="*/ 0 w 1988820"/>
                <a:gd name="connsiteY0" fmla="*/ 0 h 3234690"/>
                <a:gd name="connsiteX1" fmla="*/ 80010 w 1988820"/>
                <a:gd name="connsiteY1" fmla="*/ 2103120 h 3234690"/>
                <a:gd name="connsiteX2" fmla="*/ 274320 w 1988820"/>
                <a:gd name="connsiteY2" fmla="*/ 2891790 h 3234690"/>
                <a:gd name="connsiteX3" fmla="*/ 800100 w 1988820"/>
                <a:gd name="connsiteY3" fmla="*/ 3166110 h 3234690"/>
                <a:gd name="connsiteX4" fmla="*/ 1988820 w 1988820"/>
                <a:gd name="connsiteY4" fmla="*/ 3234690 h 3234690"/>
                <a:gd name="connsiteX0" fmla="*/ 0 w 1988820"/>
                <a:gd name="connsiteY0" fmla="*/ 0 h 3234690"/>
                <a:gd name="connsiteX1" fmla="*/ 80010 w 1988820"/>
                <a:gd name="connsiteY1" fmla="*/ 2103120 h 3234690"/>
                <a:gd name="connsiteX2" fmla="*/ 274320 w 1988820"/>
                <a:gd name="connsiteY2" fmla="*/ 2891790 h 3234690"/>
                <a:gd name="connsiteX3" fmla="*/ 800100 w 1988820"/>
                <a:gd name="connsiteY3" fmla="*/ 3131820 h 3234690"/>
                <a:gd name="connsiteX4" fmla="*/ 1988820 w 1988820"/>
                <a:gd name="connsiteY4" fmla="*/ 3234690 h 3234690"/>
                <a:gd name="connsiteX0" fmla="*/ 0 w 2606040"/>
                <a:gd name="connsiteY0" fmla="*/ 0 h 3234690"/>
                <a:gd name="connsiteX1" fmla="*/ 80010 w 2606040"/>
                <a:gd name="connsiteY1" fmla="*/ 2103120 h 3234690"/>
                <a:gd name="connsiteX2" fmla="*/ 274320 w 2606040"/>
                <a:gd name="connsiteY2" fmla="*/ 2891790 h 3234690"/>
                <a:gd name="connsiteX3" fmla="*/ 800100 w 2606040"/>
                <a:gd name="connsiteY3" fmla="*/ 3131820 h 3234690"/>
                <a:gd name="connsiteX4" fmla="*/ 2606040 w 2606040"/>
                <a:gd name="connsiteY4" fmla="*/ 3234690 h 3234690"/>
                <a:gd name="connsiteX0" fmla="*/ 0 w 3680460"/>
                <a:gd name="connsiteY0" fmla="*/ 0 h 3246120"/>
                <a:gd name="connsiteX1" fmla="*/ 80010 w 3680460"/>
                <a:gd name="connsiteY1" fmla="*/ 2103120 h 3246120"/>
                <a:gd name="connsiteX2" fmla="*/ 274320 w 3680460"/>
                <a:gd name="connsiteY2" fmla="*/ 2891790 h 3246120"/>
                <a:gd name="connsiteX3" fmla="*/ 800100 w 3680460"/>
                <a:gd name="connsiteY3" fmla="*/ 3131820 h 3246120"/>
                <a:gd name="connsiteX4" fmla="*/ 3680460 w 3680460"/>
                <a:gd name="connsiteY4" fmla="*/ 3246120 h 3246120"/>
                <a:gd name="connsiteX0" fmla="*/ 0 w 3680460"/>
                <a:gd name="connsiteY0" fmla="*/ 0 h 3246120"/>
                <a:gd name="connsiteX1" fmla="*/ 80010 w 3680460"/>
                <a:gd name="connsiteY1" fmla="*/ 2103120 h 3246120"/>
                <a:gd name="connsiteX2" fmla="*/ 274320 w 3680460"/>
                <a:gd name="connsiteY2" fmla="*/ 2891790 h 3246120"/>
                <a:gd name="connsiteX3" fmla="*/ 800100 w 3680460"/>
                <a:gd name="connsiteY3" fmla="*/ 3131820 h 3246120"/>
                <a:gd name="connsiteX4" fmla="*/ 2148839 w 3680460"/>
                <a:gd name="connsiteY4" fmla="*/ 3177539 h 3246120"/>
                <a:gd name="connsiteX5" fmla="*/ 3680460 w 3680460"/>
                <a:gd name="connsiteY5" fmla="*/ 3246120 h 3246120"/>
                <a:gd name="connsiteX0" fmla="*/ 0 w 3680460"/>
                <a:gd name="connsiteY0" fmla="*/ 0 h 3246120"/>
                <a:gd name="connsiteX1" fmla="*/ 80010 w 3680460"/>
                <a:gd name="connsiteY1" fmla="*/ 2103120 h 3246120"/>
                <a:gd name="connsiteX2" fmla="*/ 274320 w 3680460"/>
                <a:gd name="connsiteY2" fmla="*/ 2891790 h 3246120"/>
                <a:gd name="connsiteX3" fmla="*/ 800100 w 3680460"/>
                <a:gd name="connsiteY3" fmla="*/ 3131820 h 3246120"/>
                <a:gd name="connsiteX4" fmla="*/ 2160269 w 3680460"/>
                <a:gd name="connsiteY4" fmla="*/ 3223259 h 3246120"/>
                <a:gd name="connsiteX5" fmla="*/ 3680460 w 3680460"/>
                <a:gd name="connsiteY5" fmla="*/ 3246120 h 3246120"/>
                <a:gd name="connsiteX0" fmla="*/ 0 w 3680460"/>
                <a:gd name="connsiteY0" fmla="*/ 0 h 3246120"/>
                <a:gd name="connsiteX1" fmla="*/ 80010 w 3680460"/>
                <a:gd name="connsiteY1" fmla="*/ 2103120 h 3246120"/>
                <a:gd name="connsiteX2" fmla="*/ 274320 w 3680460"/>
                <a:gd name="connsiteY2" fmla="*/ 2891790 h 3246120"/>
                <a:gd name="connsiteX3" fmla="*/ 502919 w 3680460"/>
                <a:gd name="connsiteY3" fmla="*/ 3040379 h 3246120"/>
                <a:gd name="connsiteX4" fmla="*/ 800100 w 3680460"/>
                <a:gd name="connsiteY4" fmla="*/ 3131820 h 3246120"/>
                <a:gd name="connsiteX5" fmla="*/ 2160269 w 3680460"/>
                <a:gd name="connsiteY5" fmla="*/ 3223259 h 3246120"/>
                <a:gd name="connsiteX6" fmla="*/ 3680460 w 3680460"/>
                <a:gd name="connsiteY6" fmla="*/ 3246120 h 3246120"/>
                <a:gd name="connsiteX0" fmla="*/ 0 w 3680460"/>
                <a:gd name="connsiteY0" fmla="*/ 0 h 3246120"/>
                <a:gd name="connsiteX1" fmla="*/ 80010 w 3680460"/>
                <a:gd name="connsiteY1" fmla="*/ 2103120 h 3246120"/>
                <a:gd name="connsiteX2" fmla="*/ 274320 w 3680460"/>
                <a:gd name="connsiteY2" fmla="*/ 2891790 h 3246120"/>
                <a:gd name="connsiteX3" fmla="*/ 571499 w 3680460"/>
                <a:gd name="connsiteY3" fmla="*/ 3086099 h 3246120"/>
                <a:gd name="connsiteX4" fmla="*/ 800100 w 3680460"/>
                <a:gd name="connsiteY4" fmla="*/ 3131820 h 3246120"/>
                <a:gd name="connsiteX5" fmla="*/ 2160269 w 3680460"/>
                <a:gd name="connsiteY5" fmla="*/ 3223259 h 3246120"/>
                <a:gd name="connsiteX6" fmla="*/ 3680460 w 3680460"/>
                <a:gd name="connsiteY6" fmla="*/ 3246120 h 3246120"/>
                <a:gd name="connsiteX0" fmla="*/ 0 w 3680460"/>
                <a:gd name="connsiteY0" fmla="*/ 0 h 3246120"/>
                <a:gd name="connsiteX1" fmla="*/ 80010 w 3680460"/>
                <a:gd name="connsiteY1" fmla="*/ 2103120 h 3246120"/>
                <a:gd name="connsiteX2" fmla="*/ 274320 w 3680460"/>
                <a:gd name="connsiteY2" fmla="*/ 2891790 h 3246120"/>
                <a:gd name="connsiteX3" fmla="*/ 800100 w 3680460"/>
                <a:gd name="connsiteY3" fmla="*/ 3131820 h 3246120"/>
                <a:gd name="connsiteX4" fmla="*/ 2160269 w 3680460"/>
                <a:gd name="connsiteY4" fmla="*/ 3223259 h 3246120"/>
                <a:gd name="connsiteX5" fmla="*/ 3680460 w 3680460"/>
                <a:gd name="connsiteY5" fmla="*/ 3246120 h 3246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80460" h="3246120">
                  <a:moveTo>
                    <a:pt x="0" y="0"/>
                  </a:moveTo>
                  <a:cubicBezTo>
                    <a:pt x="17145" y="810577"/>
                    <a:pt x="34290" y="1621155"/>
                    <a:pt x="80010" y="2103120"/>
                  </a:cubicBezTo>
                  <a:cubicBezTo>
                    <a:pt x="125730" y="2585085"/>
                    <a:pt x="154305" y="2720340"/>
                    <a:pt x="274320" y="2891790"/>
                  </a:cubicBezTo>
                  <a:cubicBezTo>
                    <a:pt x="394335" y="3063240"/>
                    <a:pt x="485775" y="3076575"/>
                    <a:pt x="800100" y="3131820"/>
                  </a:cubicBezTo>
                  <a:cubicBezTo>
                    <a:pt x="1114425" y="3187065"/>
                    <a:pt x="1680209" y="3204209"/>
                    <a:pt x="2160269" y="3223259"/>
                  </a:cubicBezTo>
                  <a:lnTo>
                    <a:pt x="3680460" y="3246120"/>
                  </a:lnTo>
                </a:path>
              </a:pathLst>
            </a:custGeom>
            <a:noFill/>
            <a:ln>
              <a:solidFill>
                <a:schemeClr val="accent1">
                  <a:shade val="50000"/>
                  <a:alpha val="2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олилиния 26"/>
            <p:cNvSpPr/>
            <p:nvPr/>
          </p:nvSpPr>
          <p:spPr>
            <a:xfrm rot="10800000">
              <a:off x="1786392" y="3700960"/>
              <a:ext cx="2576322" cy="2272284"/>
            </a:xfrm>
            <a:custGeom>
              <a:avLst/>
              <a:gdLst>
                <a:gd name="connsiteX0" fmla="*/ 0 w 847719"/>
                <a:gd name="connsiteY0" fmla="*/ 0 h 3060474"/>
                <a:gd name="connsiteX1" fmla="*/ 80010 w 847719"/>
                <a:gd name="connsiteY1" fmla="*/ 2103120 h 3060474"/>
                <a:gd name="connsiteX2" fmla="*/ 274320 w 847719"/>
                <a:gd name="connsiteY2" fmla="*/ 2891790 h 3060474"/>
                <a:gd name="connsiteX3" fmla="*/ 811530 w 847719"/>
                <a:gd name="connsiteY3" fmla="*/ 3051810 h 3060474"/>
                <a:gd name="connsiteX4" fmla="*/ 800100 w 847719"/>
                <a:gd name="connsiteY4" fmla="*/ 3040380 h 3060474"/>
                <a:gd name="connsiteX5" fmla="*/ 800100 w 847719"/>
                <a:gd name="connsiteY5" fmla="*/ 3040380 h 3060474"/>
                <a:gd name="connsiteX0" fmla="*/ 0 w 847719"/>
                <a:gd name="connsiteY0" fmla="*/ 0 h 3154680"/>
                <a:gd name="connsiteX1" fmla="*/ 80010 w 847719"/>
                <a:gd name="connsiteY1" fmla="*/ 2103120 h 3154680"/>
                <a:gd name="connsiteX2" fmla="*/ 274320 w 847719"/>
                <a:gd name="connsiteY2" fmla="*/ 2891790 h 3154680"/>
                <a:gd name="connsiteX3" fmla="*/ 811530 w 847719"/>
                <a:gd name="connsiteY3" fmla="*/ 3051810 h 3154680"/>
                <a:gd name="connsiteX4" fmla="*/ 800100 w 847719"/>
                <a:gd name="connsiteY4" fmla="*/ 3040380 h 3154680"/>
                <a:gd name="connsiteX5" fmla="*/ 811530 w 847719"/>
                <a:gd name="connsiteY5" fmla="*/ 3154680 h 3154680"/>
                <a:gd name="connsiteX0" fmla="*/ 0 w 847719"/>
                <a:gd name="connsiteY0" fmla="*/ 0 h 3168987"/>
                <a:gd name="connsiteX1" fmla="*/ 80010 w 847719"/>
                <a:gd name="connsiteY1" fmla="*/ 2103120 h 3168987"/>
                <a:gd name="connsiteX2" fmla="*/ 274320 w 847719"/>
                <a:gd name="connsiteY2" fmla="*/ 2891790 h 3168987"/>
                <a:gd name="connsiteX3" fmla="*/ 811530 w 847719"/>
                <a:gd name="connsiteY3" fmla="*/ 3051810 h 3168987"/>
                <a:gd name="connsiteX4" fmla="*/ 800100 w 847719"/>
                <a:gd name="connsiteY4" fmla="*/ 3166110 h 3168987"/>
                <a:gd name="connsiteX5" fmla="*/ 811530 w 847719"/>
                <a:gd name="connsiteY5" fmla="*/ 3154680 h 3168987"/>
                <a:gd name="connsiteX0" fmla="*/ 0 w 842139"/>
                <a:gd name="connsiteY0" fmla="*/ 0 h 3178089"/>
                <a:gd name="connsiteX1" fmla="*/ 80010 w 842139"/>
                <a:gd name="connsiteY1" fmla="*/ 2103120 h 3178089"/>
                <a:gd name="connsiteX2" fmla="*/ 274320 w 842139"/>
                <a:gd name="connsiteY2" fmla="*/ 2891790 h 3178089"/>
                <a:gd name="connsiteX3" fmla="*/ 800100 w 842139"/>
                <a:gd name="connsiteY3" fmla="*/ 3166110 h 3178089"/>
                <a:gd name="connsiteX4" fmla="*/ 811530 w 842139"/>
                <a:gd name="connsiteY4" fmla="*/ 3154680 h 3178089"/>
                <a:gd name="connsiteX0" fmla="*/ 0 w 1988820"/>
                <a:gd name="connsiteY0" fmla="*/ 0 h 3234690"/>
                <a:gd name="connsiteX1" fmla="*/ 80010 w 1988820"/>
                <a:gd name="connsiteY1" fmla="*/ 2103120 h 3234690"/>
                <a:gd name="connsiteX2" fmla="*/ 274320 w 1988820"/>
                <a:gd name="connsiteY2" fmla="*/ 2891790 h 3234690"/>
                <a:gd name="connsiteX3" fmla="*/ 800100 w 1988820"/>
                <a:gd name="connsiteY3" fmla="*/ 3166110 h 3234690"/>
                <a:gd name="connsiteX4" fmla="*/ 1988820 w 1988820"/>
                <a:gd name="connsiteY4" fmla="*/ 3234690 h 3234690"/>
                <a:gd name="connsiteX0" fmla="*/ 0 w 1988820"/>
                <a:gd name="connsiteY0" fmla="*/ 0 h 3234690"/>
                <a:gd name="connsiteX1" fmla="*/ 80010 w 1988820"/>
                <a:gd name="connsiteY1" fmla="*/ 2103120 h 3234690"/>
                <a:gd name="connsiteX2" fmla="*/ 274320 w 1988820"/>
                <a:gd name="connsiteY2" fmla="*/ 2891790 h 3234690"/>
                <a:gd name="connsiteX3" fmla="*/ 800100 w 1988820"/>
                <a:gd name="connsiteY3" fmla="*/ 3131820 h 3234690"/>
                <a:gd name="connsiteX4" fmla="*/ 1988820 w 1988820"/>
                <a:gd name="connsiteY4" fmla="*/ 3234690 h 3234690"/>
                <a:gd name="connsiteX0" fmla="*/ 0 w 2606040"/>
                <a:gd name="connsiteY0" fmla="*/ 0 h 3234690"/>
                <a:gd name="connsiteX1" fmla="*/ 80010 w 2606040"/>
                <a:gd name="connsiteY1" fmla="*/ 2103120 h 3234690"/>
                <a:gd name="connsiteX2" fmla="*/ 274320 w 2606040"/>
                <a:gd name="connsiteY2" fmla="*/ 2891790 h 3234690"/>
                <a:gd name="connsiteX3" fmla="*/ 800100 w 2606040"/>
                <a:gd name="connsiteY3" fmla="*/ 3131820 h 3234690"/>
                <a:gd name="connsiteX4" fmla="*/ 2606040 w 2606040"/>
                <a:gd name="connsiteY4" fmla="*/ 3234690 h 3234690"/>
                <a:gd name="connsiteX0" fmla="*/ 0 w 3680460"/>
                <a:gd name="connsiteY0" fmla="*/ 0 h 3246120"/>
                <a:gd name="connsiteX1" fmla="*/ 80010 w 3680460"/>
                <a:gd name="connsiteY1" fmla="*/ 2103120 h 3246120"/>
                <a:gd name="connsiteX2" fmla="*/ 274320 w 3680460"/>
                <a:gd name="connsiteY2" fmla="*/ 2891790 h 3246120"/>
                <a:gd name="connsiteX3" fmla="*/ 800100 w 3680460"/>
                <a:gd name="connsiteY3" fmla="*/ 3131820 h 3246120"/>
                <a:gd name="connsiteX4" fmla="*/ 3680460 w 3680460"/>
                <a:gd name="connsiteY4" fmla="*/ 3246120 h 3246120"/>
                <a:gd name="connsiteX0" fmla="*/ 0 w 3680460"/>
                <a:gd name="connsiteY0" fmla="*/ 0 h 3246120"/>
                <a:gd name="connsiteX1" fmla="*/ 80010 w 3680460"/>
                <a:gd name="connsiteY1" fmla="*/ 2103120 h 3246120"/>
                <a:gd name="connsiteX2" fmla="*/ 274320 w 3680460"/>
                <a:gd name="connsiteY2" fmla="*/ 2891790 h 3246120"/>
                <a:gd name="connsiteX3" fmla="*/ 800100 w 3680460"/>
                <a:gd name="connsiteY3" fmla="*/ 3131820 h 3246120"/>
                <a:gd name="connsiteX4" fmla="*/ 2148839 w 3680460"/>
                <a:gd name="connsiteY4" fmla="*/ 3177539 h 3246120"/>
                <a:gd name="connsiteX5" fmla="*/ 3680460 w 3680460"/>
                <a:gd name="connsiteY5" fmla="*/ 3246120 h 3246120"/>
                <a:gd name="connsiteX0" fmla="*/ 0 w 3680460"/>
                <a:gd name="connsiteY0" fmla="*/ 0 h 3246120"/>
                <a:gd name="connsiteX1" fmla="*/ 80010 w 3680460"/>
                <a:gd name="connsiteY1" fmla="*/ 2103120 h 3246120"/>
                <a:gd name="connsiteX2" fmla="*/ 274320 w 3680460"/>
                <a:gd name="connsiteY2" fmla="*/ 2891790 h 3246120"/>
                <a:gd name="connsiteX3" fmla="*/ 800100 w 3680460"/>
                <a:gd name="connsiteY3" fmla="*/ 3131820 h 3246120"/>
                <a:gd name="connsiteX4" fmla="*/ 2160269 w 3680460"/>
                <a:gd name="connsiteY4" fmla="*/ 3223259 h 3246120"/>
                <a:gd name="connsiteX5" fmla="*/ 3680460 w 3680460"/>
                <a:gd name="connsiteY5" fmla="*/ 3246120 h 3246120"/>
                <a:gd name="connsiteX0" fmla="*/ 0 w 3680460"/>
                <a:gd name="connsiteY0" fmla="*/ 0 h 3246120"/>
                <a:gd name="connsiteX1" fmla="*/ 80010 w 3680460"/>
                <a:gd name="connsiteY1" fmla="*/ 2103120 h 3246120"/>
                <a:gd name="connsiteX2" fmla="*/ 274320 w 3680460"/>
                <a:gd name="connsiteY2" fmla="*/ 2891790 h 3246120"/>
                <a:gd name="connsiteX3" fmla="*/ 502919 w 3680460"/>
                <a:gd name="connsiteY3" fmla="*/ 3040379 h 3246120"/>
                <a:gd name="connsiteX4" fmla="*/ 800100 w 3680460"/>
                <a:gd name="connsiteY4" fmla="*/ 3131820 h 3246120"/>
                <a:gd name="connsiteX5" fmla="*/ 2160269 w 3680460"/>
                <a:gd name="connsiteY5" fmla="*/ 3223259 h 3246120"/>
                <a:gd name="connsiteX6" fmla="*/ 3680460 w 3680460"/>
                <a:gd name="connsiteY6" fmla="*/ 3246120 h 3246120"/>
                <a:gd name="connsiteX0" fmla="*/ 0 w 3680460"/>
                <a:gd name="connsiteY0" fmla="*/ 0 h 3246120"/>
                <a:gd name="connsiteX1" fmla="*/ 80010 w 3680460"/>
                <a:gd name="connsiteY1" fmla="*/ 2103120 h 3246120"/>
                <a:gd name="connsiteX2" fmla="*/ 274320 w 3680460"/>
                <a:gd name="connsiteY2" fmla="*/ 2891790 h 3246120"/>
                <a:gd name="connsiteX3" fmla="*/ 571499 w 3680460"/>
                <a:gd name="connsiteY3" fmla="*/ 3086099 h 3246120"/>
                <a:gd name="connsiteX4" fmla="*/ 800100 w 3680460"/>
                <a:gd name="connsiteY4" fmla="*/ 3131820 h 3246120"/>
                <a:gd name="connsiteX5" fmla="*/ 2160269 w 3680460"/>
                <a:gd name="connsiteY5" fmla="*/ 3223259 h 3246120"/>
                <a:gd name="connsiteX6" fmla="*/ 3680460 w 3680460"/>
                <a:gd name="connsiteY6" fmla="*/ 3246120 h 3246120"/>
                <a:gd name="connsiteX0" fmla="*/ 0 w 3680460"/>
                <a:gd name="connsiteY0" fmla="*/ 0 h 3246120"/>
                <a:gd name="connsiteX1" fmla="*/ 80010 w 3680460"/>
                <a:gd name="connsiteY1" fmla="*/ 2103120 h 3246120"/>
                <a:gd name="connsiteX2" fmla="*/ 274320 w 3680460"/>
                <a:gd name="connsiteY2" fmla="*/ 2891790 h 3246120"/>
                <a:gd name="connsiteX3" fmla="*/ 800100 w 3680460"/>
                <a:gd name="connsiteY3" fmla="*/ 3131820 h 3246120"/>
                <a:gd name="connsiteX4" fmla="*/ 2160269 w 3680460"/>
                <a:gd name="connsiteY4" fmla="*/ 3223259 h 3246120"/>
                <a:gd name="connsiteX5" fmla="*/ 3680460 w 3680460"/>
                <a:gd name="connsiteY5" fmla="*/ 3246120 h 3246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80460" h="3246120">
                  <a:moveTo>
                    <a:pt x="0" y="0"/>
                  </a:moveTo>
                  <a:cubicBezTo>
                    <a:pt x="17145" y="810577"/>
                    <a:pt x="34290" y="1621155"/>
                    <a:pt x="80010" y="2103120"/>
                  </a:cubicBezTo>
                  <a:cubicBezTo>
                    <a:pt x="125730" y="2585085"/>
                    <a:pt x="154305" y="2720340"/>
                    <a:pt x="274320" y="2891790"/>
                  </a:cubicBezTo>
                  <a:cubicBezTo>
                    <a:pt x="394335" y="3063240"/>
                    <a:pt x="485775" y="3076575"/>
                    <a:pt x="800100" y="3131820"/>
                  </a:cubicBezTo>
                  <a:cubicBezTo>
                    <a:pt x="1114425" y="3187065"/>
                    <a:pt x="1680209" y="3204209"/>
                    <a:pt x="2160269" y="3223259"/>
                  </a:cubicBezTo>
                  <a:lnTo>
                    <a:pt x="3680460" y="3246120"/>
                  </a:lnTo>
                </a:path>
              </a:pathLst>
            </a:custGeom>
            <a:noFill/>
            <a:ln>
              <a:solidFill>
                <a:schemeClr val="accent1">
                  <a:shade val="50000"/>
                  <a:alpha val="2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8" name="Прямая соединительная линия 27"/>
            <p:cNvCxnSpPr/>
            <p:nvPr/>
          </p:nvCxnSpPr>
          <p:spPr>
            <a:xfrm>
              <a:off x="1619672" y="3656059"/>
              <a:ext cx="5666641" cy="0"/>
            </a:xfrm>
            <a:prstGeom prst="line">
              <a:avLst/>
            </a:prstGeom>
            <a:ln>
              <a:solidFill>
                <a:schemeClr val="accent1">
                  <a:shade val="50000"/>
                  <a:alpha val="2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4418831" y="1340768"/>
              <a:ext cx="0" cy="4671603"/>
            </a:xfrm>
            <a:prstGeom prst="line">
              <a:avLst/>
            </a:prstGeom>
            <a:ln>
              <a:solidFill>
                <a:schemeClr val="accent1">
                  <a:shade val="50000"/>
                  <a:alpha val="2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6931910" y="3613126"/>
            <a:ext cx="216024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9481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</dc:creator>
  <cp:lastModifiedBy>Дом</cp:lastModifiedBy>
  <cp:revision>6</cp:revision>
  <dcterms:created xsi:type="dcterms:W3CDTF">2015-12-02T21:18:40Z</dcterms:created>
  <dcterms:modified xsi:type="dcterms:W3CDTF">2015-12-02T22:42:23Z</dcterms:modified>
</cp:coreProperties>
</file>