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7" r:id="rId4"/>
    <p:sldId id="260" r:id="rId5"/>
    <p:sldId id="267" r:id="rId6"/>
    <p:sldId id="290" r:id="rId7"/>
    <p:sldId id="265" r:id="rId8"/>
    <p:sldId id="291" r:id="rId9"/>
    <p:sldId id="263" r:id="rId10"/>
    <p:sldId id="292" r:id="rId11"/>
    <p:sldId id="258" r:id="rId12"/>
    <p:sldId id="282" r:id="rId13"/>
    <p:sldId id="285" r:id="rId14"/>
    <p:sldId id="286" r:id="rId15"/>
    <p:sldId id="289" r:id="rId16"/>
    <p:sldId id="262" r:id="rId17"/>
    <p:sldId id="259" r:id="rId18"/>
    <p:sldId id="293" r:id="rId19"/>
    <p:sldId id="279" r:id="rId20"/>
    <p:sldId id="28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462-B894-4E76-9E9A-7D488A91758A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46D-F1C3-4C18-9AF9-595909C33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462-B894-4E76-9E9A-7D488A91758A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46D-F1C3-4C18-9AF9-595909C33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462-B894-4E76-9E9A-7D488A91758A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46D-F1C3-4C18-9AF9-595909C33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462-B894-4E76-9E9A-7D488A91758A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46D-F1C3-4C18-9AF9-595909C33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462-B894-4E76-9E9A-7D488A91758A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46D-F1C3-4C18-9AF9-595909C33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462-B894-4E76-9E9A-7D488A91758A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46D-F1C3-4C18-9AF9-595909C33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462-B894-4E76-9E9A-7D488A91758A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46D-F1C3-4C18-9AF9-595909C33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462-B894-4E76-9E9A-7D488A91758A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46D-F1C3-4C18-9AF9-595909C33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462-B894-4E76-9E9A-7D488A91758A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46D-F1C3-4C18-9AF9-595909C33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462-B894-4E76-9E9A-7D488A91758A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46D-F1C3-4C18-9AF9-595909C33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462-B894-4E76-9E9A-7D488A91758A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F46D-F1C3-4C18-9AF9-595909C33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1A462-B894-4E76-9E9A-7D488A91758A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DF46D-F1C3-4C18-9AF9-595909C33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esktop\&#1055;&#1088;&#1077;&#1079;&#1077;&#1085;&#1090;&#1072;&#1094;&#1080;&#1103;%20&#1059;&#1056;&#1054;&#1050;\&#1047;&#1074;&#1091;&#1082;&#1072;&#1088;&#1080;&#1082;%20-%20&#1048;&#1079;%20&#1082;_&#1092;%20&#1055;&#1080;&#1088;&#1072;&#1090;&#1099;%20&#1050;&#1072;&#1088;&#1080;&#1073;&#1089;&#1082;&#1086;&#1075;&#1086;%20&#1084;&#1086;&#1088;&#1103;.mp3" TargetMode="External"/><Relationship Id="rId5" Type="http://schemas.openxmlformats.org/officeDocument/2006/relationships/image" Target="../media/image7.png"/><Relationship Id="rId4" Type="http://schemas.microsoft.com/office/2007/relationships/media" Target="file:///F:\&#1055;&#1088;&#1077;&#1079;&#1077;&#1085;&#1090;&#1072;&#1094;&#1080;&#1103;%20&#1059;&#1056;&#1054;&#1050;\&#1047;&#1074;&#1091;&#1082;&#1072;&#1088;&#1080;&#1082;%20-%20&#1048;&#1079;%20&#1082;_&#1092;%20&#1055;&#1080;&#1088;&#1072;&#1090;&#1099;%20&#1050;&#1072;&#1088;&#1080;&#1073;&#1089;&#1082;&#1086;&#1075;&#1086;%20&#1084;&#1086;&#1088;&#1103;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reelance.ru/img/portfolio/pics/00/0E/53/9388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2304256"/>
          </a:xfrm>
        </p:spPr>
        <p:txBody>
          <a:bodyPr>
            <a:normAutofit/>
          </a:bodyPr>
          <a:lstStyle/>
          <a:p>
            <a:pPr algn="r"/>
            <a:r>
              <a:rPr lang="ru-RU" sz="2300" b="1" i="1" dirty="0" smtClean="0"/>
              <a:t>Есть два разряда путешествий.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b="1" i="1" dirty="0" smtClean="0"/>
              <a:t>Один - пускаться с места вдаль,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b="1" i="1" dirty="0" smtClean="0"/>
              <a:t>Другой - сидеть себе на месте,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b="1" i="1" dirty="0" smtClean="0"/>
              <a:t>Листать обратно календарь.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b="1" dirty="0" smtClean="0"/>
              <a:t>А. Т. Твардовский</a:t>
            </a:r>
            <a:endParaRPr lang="ru-RU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01107110408126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162675"/>
          </a:xfrm>
          <a:prstGeom prst="rect">
            <a:avLst/>
          </a:prstGeom>
          <a:noFill/>
        </p:spPr>
      </p:pic>
      <p:pic>
        <p:nvPicPr>
          <p:cNvPr id="34818" name="Picture 2" descr="C:\Users\1\Desktop\201107110408126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211960" y="3861048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067944" y="4077072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67944" y="4365104"/>
            <a:ext cx="0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67944" y="4653136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3968" y="4869160"/>
            <a:ext cx="14401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72000" y="4869160"/>
            <a:ext cx="144016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016" y="501317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88024" y="537321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788024" y="5661248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932040" y="5877272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48064" y="6021288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364088" y="5877272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508104" y="5661248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652120" y="5445224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355976" y="3717032"/>
            <a:ext cx="21602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644008" y="3717032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4932040" y="3717032"/>
            <a:ext cx="21602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220072" y="3573016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436096" y="3429000"/>
            <a:ext cx="144016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822" name="Picture 6" descr="http://img-fotki.yandex.ru/get/9170/200418627.ae/0_12c61f_2cadd42c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4653136"/>
            <a:ext cx="1173191" cy="946054"/>
          </a:xfrm>
          <a:prstGeom prst="rect">
            <a:avLst/>
          </a:prstGeom>
          <a:noFill/>
        </p:spPr>
      </p:pic>
      <p:sp>
        <p:nvSpPr>
          <p:cNvPr id="60" name="Умножение 59"/>
          <p:cNvSpPr/>
          <p:nvPr/>
        </p:nvSpPr>
        <p:spPr>
          <a:xfrm>
            <a:off x="5508104" y="3068960"/>
            <a:ext cx="432048" cy="43204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множение 61"/>
          <p:cNvSpPr/>
          <p:nvPr/>
        </p:nvSpPr>
        <p:spPr>
          <a:xfrm>
            <a:off x="4860032" y="5805264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множение 62"/>
          <p:cNvSpPr/>
          <p:nvPr/>
        </p:nvSpPr>
        <p:spPr>
          <a:xfrm>
            <a:off x="4139952" y="4725144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множение 63"/>
          <p:cNvSpPr/>
          <p:nvPr/>
        </p:nvSpPr>
        <p:spPr>
          <a:xfrm>
            <a:off x="5076056" y="5877272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нта лицом вверх 31"/>
          <p:cNvSpPr/>
          <p:nvPr/>
        </p:nvSpPr>
        <p:spPr>
          <a:xfrm>
            <a:off x="251520" y="260648"/>
            <a:ext cx="8892480" cy="1296144"/>
          </a:xfrm>
          <a:prstGeom prst="ribbon2">
            <a:avLst>
              <a:gd name="adj1" fmla="val 20827"/>
              <a:gd name="adj2" fmla="val 652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Карта сокровищ капитана </a:t>
            </a:r>
            <a:r>
              <a:rPr lang="ru-RU" sz="3200" dirty="0" err="1" smtClean="0">
                <a:latin typeface="Comic Sans MS" pitchFamily="66" charset="0"/>
              </a:rPr>
              <a:t>Врунгеля</a:t>
            </a:r>
            <a:endParaRPr lang="ru-RU" sz="3200" dirty="0" smtClean="0"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084168" y="2996952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о. Школьный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35696" y="4653136"/>
            <a:ext cx="2232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Берег Изображения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877272"/>
            <a:ext cx="2232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м.Доброй Надежды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4088" y="5949280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порт Кейптаун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boi.tululu.org/o/23/47129/prew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Задание:</a:t>
            </a:r>
            <a:r>
              <a:rPr lang="ru-RU" sz="3600" dirty="0" smtClean="0"/>
              <a:t> “Попробуйте рассказать друг другу о том, что такое глобус и чем он отличается от аэрофотоснимка”.  </a:t>
            </a:r>
            <a:endParaRPr lang="ru-RU" sz="3600" dirty="0"/>
          </a:p>
        </p:txBody>
      </p:sp>
      <p:pic>
        <p:nvPicPr>
          <p:cNvPr id="19460" name="Picture 4" descr="http://777s.ru/uploads/fotoalbum/full/main/6d0066e38e8ea3c815db92b2da3cf1c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579982"/>
            <a:ext cx="4499992" cy="4061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boi.tululu.org/o/23/47129/prew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Попробуйте рассказать друг другу о том, что такое глобус и чем он отличается от аэрофотоснимка</a:t>
            </a:r>
            <a:endParaRPr lang="ru-RU" sz="2800" dirty="0"/>
          </a:p>
        </p:txBody>
      </p:sp>
      <p:pic>
        <p:nvPicPr>
          <p:cNvPr id="31746" name="Picture 2" descr="http://xn--80almofqcdaj7f.xn--p1ai/pic/p44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76975"/>
            <a:ext cx="4499992" cy="5881025"/>
          </a:xfrm>
          <a:prstGeom prst="rect">
            <a:avLst/>
          </a:prstGeom>
          <a:noFill/>
        </p:spPr>
      </p:pic>
      <p:pic>
        <p:nvPicPr>
          <p:cNvPr id="31748" name="Picture 4" descr="http://sibkray.ru/upload/iblock/84a/djtrrmkyjzijvfnhxuihx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980728"/>
            <a:ext cx="4644008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boi.tululu.org/o/23/47129/prew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Наталья\Рабочий стол\урок2\пл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0"/>
            <a:ext cx="67340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boi.tululu.org/o/23/47129/prew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C:\Documents and Settings\Наталья\Рабочий стол\урок2\plan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0"/>
            <a:ext cx="75909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boi.tululu.org/o/23/47129/prew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476672"/>
            <a:ext cx="475252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88640"/>
            <a:ext cx="2555776" cy="252028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Возможно, вы устали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Отдохните.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628800"/>
            <a:ext cx="3888432" cy="43924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Вновь у нас физкультминутка,</a:t>
            </a:r>
          </a:p>
          <a:p>
            <a:pPr algn="ctr"/>
            <a:r>
              <a:rPr lang="ru-RU" sz="2400" dirty="0" smtClean="0"/>
              <a:t>Наклонились, ну-ка, ну-ка!</a:t>
            </a:r>
          </a:p>
          <a:p>
            <a:pPr algn="ctr"/>
            <a:r>
              <a:rPr lang="ru-RU" sz="2400" dirty="0" smtClean="0"/>
              <a:t>Распрямились, потянулись, </a:t>
            </a:r>
          </a:p>
          <a:p>
            <a:pPr algn="ctr"/>
            <a:r>
              <a:rPr lang="ru-RU" sz="2400" dirty="0" smtClean="0"/>
              <a:t>А теперь назад прогнулись.</a:t>
            </a:r>
          </a:p>
          <a:p>
            <a:pPr algn="ctr"/>
            <a:r>
              <a:rPr lang="ru-RU" sz="2400" dirty="0" smtClean="0"/>
              <a:t>Голова устала тоже.</a:t>
            </a:r>
          </a:p>
          <a:p>
            <a:pPr algn="ctr"/>
            <a:r>
              <a:rPr lang="ru-RU" sz="2400" dirty="0" smtClean="0"/>
              <a:t>Так давайте ей поможем!</a:t>
            </a:r>
          </a:p>
          <a:p>
            <a:pPr algn="ctr"/>
            <a:r>
              <a:rPr lang="ru-RU" sz="2400" dirty="0" smtClean="0"/>
              <a:t>Вправо-влево, раз и два.</a:t>
            </a:r>
          </a:p>
          <a:p>
            <a:pPr algn="ctr"/>
            <a:r>
              <a:rPr lang="ru-RU" sz="2400" dirty="0" smtClean="0"/>
              <a:t>Думай, думай, голова.</a:t>
            </a:r>
          </a:p>
          <a:p>
            <a:pPr algn="ctr"/>
            <a:r>
              <a:rPr lang="ru-RU" sz="2400" dirty="0" smtClean="0"/>
              <a:t>Хоть зарядка коротка,</a:t>
            </a:r>
          </a:p>
          <a:p>
            <a:pPr algn="ctr"/>
            <a:r>
              <a:rPr lang="ru-RU" sz="2400" dirty="0" smtClean="0"/>
              <a:t>Отдохнули мы слегка.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723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rtleo.com/large/201402/68370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-15987"/>
            <a:ext cx="9144000" cy="6873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4067944" cy="439248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Придумай схему </a:t>
            </a:r>
            <a:br>
              <a:rPr lang="ru-RU" sz="3600" b="1" dirty="0" smtClean="0"/>
            </a:br>
            <a:r>
              <a:rPr lang="ru-RU" sz="3600" b="1" dirty="0" smtClean="0"/>
              <a:t>«Виды изображений земной поверхности»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llfons.ru/pic/201306/1024x600/allfons.ru-257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64088" cy="4464496"/>
          </a:xfrm>
        </p:spPr>
        <p:txBody>
          <a:bodyPr>
            <a:normAutofit/>
          </a:bodyPr>
          <a:lstStyle/>
          <a:p>
            <a:r>
              <a:rPr lang="ru-RU" dirty="0" smtClean="0"/>
              <a:t>Осталось совсем немного. Для выполнения задания примерьте на себя новые роли. 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01107110408126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162675"/>
          </a:xfrm>
          <a:prstGeom prst="rect">
            <a:avLst/>
          </a:prstGeom>
          <a:noFill/>
        </p:spPr>
      </p:pic>
      <p:pic>
        <p:nvPicPr>
          <p:cNvPr id="34818" name="Picture 2" descr="C:\Users\1\Desktop\201107110408126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211960" y="3861048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067944" y="4077072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67944" y="4365104"/>
            <a:ext cx="0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67944" y="4653136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3968" y="4869160"/>
            <a:ext cx="14401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72000" y="4869160"/>
            <a:ext cx="144016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016" y="501317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88024" y="537321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788024" y="5661248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932040" y="5877272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48064" y="6021288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364088" y="5877272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508104" y="5661248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652120" y="5445224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355976" y="3717032"/>
            <a:ext cx="21602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644008" y="3717032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4932040" y="3717032"/>
            <a:ext cx="21602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220072" y="3573016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436096" y="3429000"/>
            <a:ext cx="144016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822" name="Picture 6" descr="http://img-fotki.yandex.ru/get/9170/200418627.ae/0_12c61f_2cadd42c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4653136"/>
            <a:ext cx="1173191" cy="946054"/>
          </a:xfrm>
          <a:prstGeom prst="rect">
            <a:avLst/>
          </a:prstGeom>
          <a:noFill/>
        </p:spPr>
      </p:pic>
      <p:sp>
        <p:nvSpPr>
          <p:cNvPr id="60" name="Умножение 59"/>
          <p:cNvSpPr/>
          <p:nvPr/>
        </p:nvSpPr>
        <p:spPr>
          <a:xfrm>
            <a:off x="5508104" y="3068960"/>
            <a:ext cx="432048" cy="43204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множение 61"/>
          <p:cNvSpPr/>
          <p:nvPr/>
        </p:nvSpPr>
        <p:spPr>
          <a:xfrm>
            <a:off x="4860032" y="5805264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множение 62"/>
          <p:cNvSpPr/>
          <p:nvPr/>
        </p:nvSpPr>
        <p:spPr>
          <a:xfrm>
            <a:off x="4139952" y="4725144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множение 63"/>
          <p:cNvSpPr/>
          <p:nvPr/>
        </p:nvSpPr>
        <p:spPr>
          <a:xfrm>
            <a:off x="5076056" y="5877272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нта лицом вверх 31"/>
          <p:cNvSpPr/>
          <p:nvPr/>
        </p:nvSpPr>
        <p:spPr>
          <a:xfrm>
            <a:off x="251520" y="260648"/>
            <a:ext cx="8892480" cy="1296144"/>
          </a:xfrm>
          <a:prstGeom prst="ribbon2">
            <a:avLst>
              <a:gd name="adj1" fmla="val 20827"/>
              <a:gd name="adj2" fmla="val 652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Карта сокровищ капитана </a:t>
            </a:r>
            <a:r>
              <a:rPr lang="ru-RU" sz="3200" dirty="0" err="1" smtClean="0">
                <a:latin typeface="Comic Sans MS" pitchFamily="66" charset="0"/>
              </a:rPr>
              <a:t>Врунгеля</a:t>
            </a:r>
            <a:endParaRPr lang="ru-RU" sz="3200" dirty="0" smtClean="0"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084168" y="2996952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о. Школьный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35696" y="4653136"/>
            <a:ext cx="2232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Берег Изображения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877272"/>
            <a:ext cx="2232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м.Доброй Надежды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4088" y="5949280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порт Кейптаун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Вертикальный свиток 39"/>
          <p:cNvSpPr/>
          <p:nvPr/>
        </p:nvSpPr>
        <p:spPr>
          <a:xfrm>
            <a:off x="0" y="1844824"/>
            <a:ext cx="2952328" cy="2664296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Последнее испытание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0" name="Picture 12" descr="http://www.msmsoteria.org/wp-content/uploads/2013/12/Ship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/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23728" y="980728"/>
          <a:ext cx="6840760" cy="489654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385118"/>
                <a:gridCol w="3455642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1 вариант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2 вариант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1. </a:t>
                      </a:r>
                      <a:r>
                        <a:rPr lang="ru-RU" sz="2400" kern="1200" dirty="0" smtClean="0"/>
                        <a:t>Глобус, рисунок, фотография, аэрофотоснимок, топографический план и карта.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1. </a:t>
                      </a:r>
                      <a:r>
                        <a:rPr lang="ru-RU" sz="2400" dirty="0" smtClean="0"/>
                        <a:t>Уменьшенное изображение земной поверхности Земли, в масштабе при помощи условных знаков.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2. </a:t>
                      </a:r>
                      <a:r>
                        <a:rPr lang="ru-RU" sz="2400" dirty="0" smtClean="0"/>
                        <a:t>Аэрофотоснимок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2. </a:t>
                      </a:r>
                      <a:r>
                        <a:rPr lang="ru-RU" sz="2400" dirty="0" smtClean="0"/>
                        <a:t>Рисунок.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3. </a:t>
                      </a:r>
                      <a:r>
                        <a:rPr lang="ru-RU" sz="2400" kern="1200" dirty="0" smtClean="0"/>
                        <a:t>Глобус — объемная, уменьшенная модель Земли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3. </a:t>
                      </a:r>
                      <a:r>
                        <a:rPr lang="ru-RU" sz="2400" kern="1200" dirty="0" smtClean="0"/>
                        <a:t>Аэрофотоснимок -  фотографии, полученные с помощью аэросъемки.</a:t>
                      </a:r>
                      <a:endParaRPr lang="ru-RU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laycast.ru/uploads/2009/07/14/1086876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440travel.com/wp-content/uploads/2012/04/Saint-Lucia-why-is-a-perfect-destination-for-history-buffs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-1" y="0"/>
            <a:ext cx="9152737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060848"/>
            <a:ext cx="4042792" cy="41764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§ 7 пересказ, </a:t>
            </a:r>
            <a:br>
              <a:rPr lang="ru-RU" dirty="0" smtClean="0"/>
            </a:br>
            <a:r>
              <a:rPr lang="ru-RU" dirty="0" smtClean="0"/>
              <a:t>стр.44 задание 4 письменно, стр.43 заполнить таблицу.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img-fotki.yandex.ru/get/6005/ladyo2004.18c/0_563fd_29dae471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4133888"/>
            <a:ext cx="3779912" cy="2521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09/07/14/1086876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-252536" y="332656"/>
            <a:ext cx="3995936" cy="468052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Молодцы!</a:t>
            </a:r>
          </a:p>
          <a:p>
            <a:pPr algn="ctr"/>
            <a:r>
              <a:rPr lang="ru-RU" sz="3600" b="1" smtClean="0"/>
              <a:t>Спасибо </a:t>
            </a:r>
            <a:r>
              <a:rPr lang="ru-RU" sz="3600" b="1" dirty="0" smtClean="0"/>
              <a:t>за урок! </a:t>
            </a:r>
          </a:p>
          <a:p>
            <a:pPr algn="ctr"/>
            <a:r>
              <a:rPr lang="ru-RU" sz="3600" b="1" dirty="0" smtClean="0"/>
              <a:t>До новых встреч!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01107110408126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162675"/>
          </a:xfrm>
          <a:prstGeom prst="rect">
            <a:avLst/>
          </a:prstGeom>
          <a:noFill/>
        </p:spPr>
      </p:pic>
      <p:pic>
        <p:nvPicPr>
          <p:cNvPr id="34818" name="Picture 2" descr="C:\Users\1\Desktop\201107110408126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211960" y="3861048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067944" y="4077072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67944" y="4365104"/>
            <a:ext cx="0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67944" y="4653136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3968" y="4869160"/>
            <a:ext cx="14401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72000" y="4869160"/>
            <a:ext cx="144016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016" y="501317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88024" y="537321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788024" y="5661248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932040" y="5877272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48064" y="6021288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364088" y="5877272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508104" y="5661248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652120" y="5445224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355976" y="3717032"/>
            <a:ext cx="21602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644008" y="3717032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4932040" y="3717032"/>
            <a:ext cx="21602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220072" y="3573016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436096" y="3429000"/>
            <a:ext cx="144016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822" name="Picture 6" descr="http://img-fotki.yandex.ru/get/9170/200418627.ae/0_12c61f_2cadd42c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4653136"/>
            <a:ext cx="1173191" cy="946054"/>
          </a:xfrm>
          <a:prstGeom prst="rect">
            <a:avLst/>
          </a:prstGeom>
          <a:noFill/>
        </p:spPr>
      </p:pic>
      <p:sp>
        <p:nvSpPr>
          <p:cNvPr id="60" name="Умножение 59"/>
          <p:cNvSpPr/>
          <p:nvPr/>
        </p:nvSpPr>
        <p:spPr>
          <a:xfrm>
            <a:off x="5508104" y="3068960"/>
            <a:ext cx="432048" cy="43204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множение 60"/>
          <p:cNvSpPr/>
          <p:nvPr/>
        </p:nvSpPr>
        <p:spPr>
          <a:xfrm>
            <a:off x="4788024" y="5589240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множение 61"/>
          <p:cNvSpPr/>
          <p:nvPr/>
        </p:nvSpPr>
        <p:spPr>
          <a:xfrm>
            <a:off x="5076056" y="6021288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множение 62"/>
          <p:cNvSpPr/>
          <p:nvPr/>
        </p:nvSpPr>
        <p:spPr>
          <a:xfrm>
            <a:off x="4139952" y="4725144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множение 63"/>
          <p:cNvSpPr/>
          <p:nvPr/>
        </p:nvSpPr>
        <p:spPr>
          <a:xfrm>
            <a:off x="5508104" y="5517232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нта лицом вверх 31"/>
          <p:cNvSpPr/>
          <p:nvPr/>
        </p:nvSpPr>
        <p:spPr>
          <a:xfrm>
            <a:off x="251520" y="260648"/>
            <a:ext cx="8892480" cy="1296144"/>
          </a:xfrm>
          <a:prstGeom prst="ribbon2">
            <a:avLst>
              <a:gd name="adj1" fmla="val 20827"/>
              <a:gd name="adj2" fmla="val 652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Карта сокровищ капитана </a:t>
            </a:r>
            <a:r>
              <a:rPr lang="ru-RU" sz="3200" dirty="0" err="1" smtClean="0">
                <a:latin typeface="Comic Sans MS" pitchFamily="66" charset="0"/>
              </a:rPr>
              <a:t>Врунгеля</a:t>
            </a:r>
            <a:endParaRPr lang="ru-RU" sz="3200" dirty="0" smtClean="0"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kachatkartinki.net/photo/960-95-1/655_d8184798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23219"/>
            <a:ext cx="51480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В плаванье отправимся мы, дети,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Вот на этом сказочном корвете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Звукарик - Из к_ф Пираты Карибского моря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c.pics.livejournal.com/artmarshals/59026978/98597/98597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2466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116632"/>
            <a:ext cx="3563888" cy="14401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Древние наскальные изображения. Плато </a:t>
            </a:r>
            <a:r>
              <a:rPr lang="ru-RU" sz="2800" b="1" dirty="0" err="1" smtClean="0"/>
              <a:t>Тассилин</a:t>
            </a:r>
            <a:r>
              <a:rPr lang="ru-RU" sz="2800" b="1" dirty="0" smtClean="0"/>
              <a:t> - </a:t>
            </a:r>
            <a:r>
              <a:rPr lang="ru-RU" sz="2800" b="1" dirty="0" err="1" smtClean="0"/>
              <a:t>Аджер</a:t>
            </a:r>
            <a:r>
              <a:rPr lang="ru-RU" sz="2800" b="1" dirty="0" smtClean="0"/>
              <a:t> (алжирская Сахара)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01107110408126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162675"/>
          </a:xfrm>
          <a:prstGeom prst="rect">
            <a:avLst/>
          </a:prstGeom>
          <a:noFill/>
        </p:spPr>
      </p:pic>
      <p:pic>
        <p:nvPicPr>
          <p:cNvPr id="34818" name="Picture 2" descr="C:\Users\1\Desktop\201107110408126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211960" y="3861048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067944" y="4077072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67944" y="4365104"/>
            <a:ext cx="0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67944" y="4653136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3968" y="4869160"/>
            <a:ext cx="14401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72000" y="4869160"/>
            <a:ext cx="144016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016" y="501317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88024" y="537321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788024" y="5661248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932040" y="5877272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48064" y="6021288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364088" y="5877272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508104" y="5661248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652120" y="5445224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355976" y="3717032"/>
            <a:ext cx="21602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644008" y="3717032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4932040" y="3717032"/>
            <a:ext cx="21602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220072" y="3573016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436096" y="3429000"/>
            <a:ext cx="144016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822" name="Picture 6" descr="http://img-fotki.yandex.ru/get/9170/200418627.ae/0_12c61f_2cadd42c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4653136"/>
            <a:ext cx="1173191" cy="946054"/>
          </a:xfrm>
          <a:prstGeom prst="rect">
            <a:avLst/>
          </a:prstGeom>
          <a:noFill/>
        </p:spPr>
      </p:pic>
      <p:sp>
        <p:nvSpPr>
          <p:cNvPr id="60" name="Умножение 59"/>
          <p:cNvSpPr/>
          <p:nvPr/>
        </p:nvSpPr>
        <p:spPr>
          <a:xfrm>
            <a:off x="5508104" y="3068960"/>
            <a:ext cx="432048" cy="43204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множение 60"/>
          <p:cNvSpPr/>
          <p:nvPr/>
        </p:nvSpPr>
        <p:spPr>
          <a:xfrm>
            <a:off x="4788024" y="5589240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множение 61"/>
          <p:cNvSpPr/>
          <p:nvPr/>
        </p:nvSpPr>
        <p:spPr>
          <a:xfrm>
            <a:off x="5076056" y="6021288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множение 62"/>
          <p:cNvSpPr/>
          <p:nvPr/>
        </p:nvSpPr>
        <p:spPr>
          <a:xfrm>
            <a:off x="4139952" y="4725144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множение 63"/>
          <p:cNvSpPr/>
          <p:nvPr/>
        </p:nvSpPr>
        <p:spPr>
          <a:xfrm>
            <a:off x="5508104" y="5517232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нта лицом вверх 31"/>
          <p:cNvSpPr/>
          <p:nvPr/>
        </p:nvSpPr>
        <p:spPr>
          <a:xfrm>
            <a:off x="251520" y="260648"/>
            <a:ext cx="8892480" cy="1296144"/>
          </a:xfrm>
          <a:prstGeom prst="ribbon2">
            <a:avLst>
              <a:gd name="adj1" fmla="val 20827"/>
              <a:gd name="adj2" fmla="val 652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Карта сокровищ капитана </a:t>
            </a:r>
            <a:r>
              <a:rPr lang="ru-RU" sz="3200" dirty="0" err="1" smtClean="0">
                <a:latin typeface="Comic Sans MS" pitchFamily="66" charset="0"/>
              </a:rPr>
              <a:t>Врунгеля</a:t>
            </a:r>
            <a:endParaRPr lang="ru-RU" sz="3200" dirty="0" smtClean="0"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084168" y="2996952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о. Школьный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35696" y="4653136"/>
            <a:ext cx="2232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Берег Изображения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oboi.tululu.org/o/21/46932/prew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91679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6059016" cy="764704"/>
          </a:xfrm>
        </p:spPr>
        <p:txBody>
          <a:bodyPr/>
          <a:lstStyle/>
          <a:p>
            <a:r>
              <a:rPr lang="ru-RU" dirty="0" smtClean="0"/>
              <a:t>Берег Изображения</a:t>
            </a:r>
            <a:endParaRPr lang="ru-RU" dirty="0"/>
          </a:p>
        </p:txBody>
      </p:sp>
      <p:pic>
        <p:nvPicPr>
          <p:cNvPr id="4" name="Picture 2" descr="http://maslom.ru/images/small/polenov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29608"/>
            <a:ext cx="5297474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284984"/>
            <a:ext cx="35638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«Московский дворик» художник В.Д.Поленов</a:t>
            </a:r>
          </a:p>
        </p:txBody>
      </p:sp>
      <p:pic>
        <p:nvPicPr>
          <p:cNvPr id="13314" name="Picture 2" descr="http://tn.clashot.com/thumbs/2977665/47064417/thumb_w8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692696"/>
            <a:ext cx="5436096" cy="34872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764704"/>
            <a:ext cx="200189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г. Санкт-Петербург</a:t>
            </a:r>
            <a:endParaRPr lang="ru-RU" dirty="0"/>
          </a:p>
        </p:txBody>
      </p:sp>
      <p:pic>
        <p:nvPicPr>
          <p:cNvPr id="13316" name="Picture 4" descr="http://misanec.ru/wp-content/uploads/2015/09/img_1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3576234"/>
            <a:ext cx="4644008" cy="32817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08304" y="3573016"/>
            <a:ext cx="18356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г. Ульяновск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01107110408126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162675"/>
          </a:xfrm>
          <a:prstGeom prst="rect">
            <a:avLst/>
          </a:prstGeom>
          <a:noFill/>
        </p:spPr>
      </p:pic>
      <p:pic>
        <p:nvPicPr>
          <p:cNvPr id="34818" name="Picture 2" descr="C:\Users\1\Desktop\201107110408126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211960" y="3861048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067944" y="4077072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67944" y="4365104"/>
            <a:ext cx="0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67944" y="4653136"/>
            <a:ext cx="72008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3968" y="4869160"/>
            <a:ext cx="14401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72000" y="4869160"/>
            <a:ext cx="144016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016" y="501317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88024" y="537321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788024" y="5661248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932040" y="5877272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48064" y="6021288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364088" y="5877272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508104" y="5661248"/>
            <a:ext cx="72008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652120" y="5445224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355976" y="3717032"/>
            <a:ext cx="21602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644008" y="3717032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4932040" y="3717032"/>
            <a:ext cx="21602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220072" y="3573016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436096" y="3429000"/>
            <a:ext cx="144016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822" name="Picture 6" descr="http://img-fotki.yandex.ru/get/9170/200418627.ae/0_12c61f_2cadd42c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4653136"/>
            <a:ext cx="1173191" cy="946054"/>
          </a:xfrm>
          <a:prstGeom prst="rect">
            <a:avLst/>
          </a:prstGeom>
          <a:noFill/>
        </p:spPr>
      </p:pic>
      <p:sp>
        <p:nvSpPr>
          <p:cNvPr id="60" name="Умножение 59"/>
          <p:cNvSpPr/>
          <p:nvPr/>
        </p:nvSpPr>
        <p:spPr>
          <a:xfrm>
            <a:off x="5508104" y="3068960"/>
            <a:ext cx="432048" cy="43204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множение 61"/>
          <p:cNvSpPr/>
          <p:nvPr/>
        </p:nvSpPr>
        <p:spPr>
          <a:xfrm>
            <a:off x="5076056" y="6021288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множение 62"/>
          <p:cNvSpPr/>
          <p:nvPr/>
        </p:nvSpPr>
        <p:spPr>
          <a:xfrm>
            <a:off x="4139952" y="4725144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множение 63"/>
          <p:cNvSpPr/>
          <p:nvPr/>
        </p:nvSpPr>
        <p:spPr>
          <a:xfrm>
            <a:off x="5508104" y="5517232"/>
            <a:ext cx="288032" cy="2880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нта лицом вверх 31"/>
          <p:cNvSpPr/>
          <p:nvPr/>
        </p:nvSpPr>
        <p:spPr>
          <a:xfrm>
            <a:off x="251520" y="260648"/>
            <a:ext cx="8892480" cy="1296144"/>
          </a:xfrm>
          <a:prstGeom prst="ribbon2">
            <a:avLst>
              <a:gd name="adj1" fmla="val 20827"/>
              <a:gd name="adj2" fmla="val 652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Карта сокровищ капитана </a:t>
            </a:r>
            <a:r>
              <a:rPr lang="ru-RU" sz="3200" dirty="0" err="1" smtClean="0">
                <a:latin typeface="Comic Sans MS" pitchFamily="66" charset="0"/>
              </a:rPr>
              <a:t>Врунгеля</a:t>
            </a:r>
            <a:endParaRPr lang="ru-RU" sz="3200" dirty="0" smtClean="0"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084168" y="2996952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о. Школьный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35696" y="4653136"/>
            <a:ext cx="2232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Берег Изображения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43808" y="6021288"/>
            <a:ext cx="2232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м.Доброй Надежды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2.goodfon.ru/original/3200x1800/a/b6/korabl-parusa-plavanie-more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/>
          <a:lstStyle/>
          <a:p>
            <a:r>
              <a:rPr lang="ru-RU" dirty="0" smtClean="0"/>
              <a:t>Определите тему урока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61561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«Изображения земной поверхности»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80928"/>
            <a:ext cx="3995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Цель урока:</a:t>
            </a:r>
          </a:p>
          <a:p>
            <a:r>
              <a:rPr lang="ru-RU" sz="3600" b="1" dirty="0" smtClean="0"/>
              <a:t>Чему мы сегодня можем научиться? 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288340"/>
            <a:ext cx="7164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Нужно ли уметь разбираться в изображениях земной поверхности? Где вам это может пригодиться?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279</Words>
  <Application>Microsoft Office PowerPoint</Application>
  <PresentationFormat>Экран (4:3)</PresentationFormat>
  <Paragraphs>60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Есть два разряда путешествий. Один - пускаться с места вдаль, Другой - сидеть себе на месте, Листать обратно календарь. А. Т. Твардовский</vt:lpstr>
      <vt:lpstr>Слайд 2</vt:lpstr>
      <vt:lpstr>Слайд 3</vt:lpstr>
      <vt:lpstr>Слайд 4</vt:lpstr>
      <vt:lpstr>Древние наскальные изображения. Плато Тассилин - Аджер (алжирская Сахара)</vt:lpstr>
      <vt:lpstr>Слайд 6</vt:lpstr>
      <vt:lpstr>Берег Изображения</vt:lpstr>
      <vt:lpstr>Слайд 8</vt:lpstr>
      <vt:lpstr>Определите тему урока</vt:lpstr>
      <vt:lpstr>Слайд 10</vt:lpstr>
      <vt:lpstr>Задание: “Попробуйте рассказать друг другу о том, что такое глобус и чем он отличается от аэрофотоснимка”.  </vt:lpstr>
      <vt:lpstr>Попробуйте рассказать друг другу о том, что такое глобус и чем он отличается от аэрофотоснимка</vt:lpstr>
      <vt:lpstr>Слайд 13</vt:lpstr>
      <vt:lpstr>Слайд 14</vt:lpstr>
      <vt:lpstr>Слайд 15</vt:lpstr>
      <vt:lpstr>Придумай схему  «Виды изображений земной поверхности»</vt:lpstr>
      <vt:lpstr>Осталось совсем немного. Для выполнения задания примерьте на себя новые роли.  </vt:lpstr>
      <vt:lpstr>Слайд 18</vt:lpstr>
      <vt:lpstr>Проверим!</vt:lpstr>
      <vt:lpstr>§ 7 пересказ,  стр.44 задание 4 письменно, стр.43 заполнить таблицу. </vt:lpstr>
      <vt:lpstr>Слайд 21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91</cp:revision>
  <dcterms:created xsi:type="dcterms:W3CDTF">2015-10-04T09:08:00Z</dcterms:created>
  <dcterms:modified xsi:type="dcterms:W3CDTF">2015-11-22T12:20:27Z</dcterms:modified>
</cp:coreProperties>
</file>