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729" autoAdjust="0"/>
  </p:normalViewPr>
  <p:slideViewPr>
    <p:cSldViewPr>
      <p:cViewPr varScale="1">
        <p:scale>
          <a:sx n="93" d="100"/>
          <a:sy n="93" d="100"/>
        </p:scale>
        <p:origin x="-13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C51FD6-B074-4B23-A60D-555E4A91F2C3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CF610E2-2CEB-4839-A6A6-2C1945811A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571480"/>
            <a:ext cx="5643134" cy="50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71547"/>
            <a:ext cx="828680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50800"/>
                <a:solidFill>
                  <a:srgbClr val="FF0000"/>
                </a:solidFill>
                <a:effectLst/>
              </a:rPr>
              <a:t>Что?</a:t>
            </a:r>
          </a:p>
          <a:p>
            <a:pPr algn="ctr"/>
            <a:r>
              <a:rPr lang="ru-RU" sz="9600" b="1" dirty="0">
                <a:ln w="50800"/>
                <a:solidFill>
                  <a:srgbClr val="FF0000"/>
                </a:solidFill>
              </a:rPr>
              <a:t> </a:t>
            </a:r>
            <a:r>
              <a:rPr lang="ru-RU" sz="9600" b="1" dirty="0" smtClean="0">
                <a:ln w="50800"/>
                <a:solidFill>
                  <a:srgbClr val="FF0000"/>
                </a:solidFill>
              </a:rPr>
              <a:t>        </a:t>
            </a:r>
            <a:r>
              <a:rPr lang="ru-RU" sz="9600" b="1" dirty="0" smtClean="0">
                <a:ln w="50800"/>
                <a:solidFill>
                  <a:srgbClr val="0070C0"/>
                </a:solidFill>
              </a:rPr>
              <a:t>Где?</a:t>
            </a:r>
            <a:r>
              <a:rPr lang="ru-RU" sz="9600" b="1" cap="none" spc="0" dirty="0" smtClean="0">
                <a:ln w="50800"/>
                <a:solidFill>
                  <a:srgbClr val="FF0000"/>
                </a:solidFill>
                <a:effectLst/>
              </a:rPr>
              <a:t>                                                                                                                    </a:t>
            </a:r>
            <a:r>
              <a:rPr lang="ru-RU" sz="9600" b="1" dirty="0">
                <a:ln w="50800"/>
                <a:solidFill>
                  <a:srgbClr val="FF0000"/>
                </a:solidFill>
              </a:rPr>
              <a:t> </a:t>
            </a:r>
            <a:r>
              <a:rPr lang="ru-RU" sz="9600" b="1" dirty="0" smtClean="0">
                <a:ln w="50800"/>
                <a:solidFill>
                  <a:srgbClr val="FF0000"/>
                </a:solidFill>
              </a:rPr>
              <a:t>   </a:t>
            </a:r>
            <a:r>
              <a:rPr lang="ru-RU" sz="9600" b="1" cap="none" spc="0" dirty="0" smtClean="0">
                <a:ln w="50800"/>
                <a:solidFill>
                  <a:srgbClr val="FF0000"/>
                </a:solidFill>
                <a:effectLst/>
              </a:rPr>
              <a:t>                   </a:t>
            </a:r>
            <a:r>
              <a:rPr lang="ru-RU" sz="9600" b="1" cap="none" spc="0" dirty="0" smtClean="0">
                <a:ln w="50800"/>
                <a:solidFill>
                  <a:srgbClr val="FFC000"/>
                </a:solidFill>
                <a:effectLst/>
              </a:rPr>
              <a:t>Когда?   </a:t>
            </a:r>
            <a:endParaRPr lang="ru-RU" sz="9600" b="1" cap="none" spc="0" dirty="0">
              <a:ln w="50800"/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1078040"/>
            <a:ext cx="83100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0"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( 2 очка ) Определите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площадь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поверхности монеты.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725226"/>
            <a:ext cx="9441111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11"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( 4 очка ) У вас есть  тонкая  проволока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карандаш и линейка . Определите с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помощью этих предметов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диаметр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проволоки.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57148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12. ( 3 очка ) Капля масла объемом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0,003 мм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растеклась по поверхности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воды тонким слоем и заняла площадь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30000мм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Принимая толщину слоя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равной диаметру молекулы масла,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определите его диаметр.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714356"/>
            <a:ext cx="8072494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13.( 1 очко ) Пройдет ли шарик 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кольцо, если нагреть и шарик 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кольцо до одной температуры?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Первоначально, до нагревания,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шарик проходил в кольцо.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885947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4"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( 1 очко ) Сгруппируйте явления: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едет автомобиль, тает лед, эхо,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сверкает молния, горит костер,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шелестит листва, мальчик качается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качелях, наступает рассвет    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механические, тепловые,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звуковые, световые.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643050"/>
            <a:ext cx="895629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ru-RU" sz="44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15.Можно ли грузом в 45 кг произвести давление  в  10</a:t>
            </a:r>
            <a:r>
              <a:rPr kumimoji="0" lang="ru-RU" sz="440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44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 ? (2очка)</a:t>
            </a:r>
            <a:endParaRPr kumimoji="0" lang="ru-RU" sz="440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4482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FFFF00"/>
                </a:solidFill>
              </a:rPr>
              <a:t>Спасибо за игру</a:t>
            </a:r>
            <a:r>
              <a:rPr lang="ru-RU" sz="6600" dirty="0" smtClean="0">
                <a:solidFill>
                  <a:srgbClr val="FFFF00"/>
                </a:solidFill>
              </a:rPr>
              <a:t>!</a:t>
            </a:r>
            <a:endParaRPr lang="ru-RU" sz="6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2984"/>
            <a:ext cx="88739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1.(1 очко ) В данном списке укажите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физические тела: карандаш, стол,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стекло, воздух, графит, воздушный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шар, книга, пластилин, часы, медь,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ртуть, медная копейка, пластмасса.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714356"/>
            <a:ext cx="931190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2.( 1 очко ) Сопоставьте физические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величины и их единицы: длина,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температура, масса, скорость, время,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площадь, объем;  килограмм,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секунда, метр, метр в секунду,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квадратный метр, кубический метр,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градус Цельсия.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299469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( 1 очко ) Сопоставьте ученых и их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изобретения и открытия: А. С. Попов,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Н. Е. Жуковский, М. В. Ломоносов,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И. В.. Курчатов, К. Э. Циолковский;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Изобретатель радио, создатель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ядерного оружия, «отец русской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авиации», разработчик реактивных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двигателей, автор первого русского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учебника физики.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207513"/>
            <a:ext cx="820649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4.( 2 очка ) Определите объем тела,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имеющего форму прямоугольного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параллелепипеда.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 БЛИЦ – 3 вопроса по 20 секунд обсуждения;( 3 очка )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Молекулы твердого тела находятся в непрерывном движении. Почему же твердые тела не распадаются на отдельные молекулы?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Молекулы вещества притягиваются друг к другу. Почему же между молекулами есть промежутки?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В) У каких веществ: свинец, пластилин, вода, воздух притяжение между молекулами наибольшее?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85728"/>
            <a:ext cx="897681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( 1 очко ) Морское животное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кальмар при нападении на него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выбрасывает темно-синюю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защитную жидкость. Почему через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некоторое время пространство,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заполненное этой жидкостью, даже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спокойной воде становится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прозрачным?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64637"/>
            <a:ext cx="79296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( 1 очко ) В каком агрегатном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состоянии и почему диффузия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происходит быстрее?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 ( БЛИЦ – 2 вопроса по 30 секунд обсуждения; 2 очка)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Чем отличаются молекулы горячей и холодной воды?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5825" algn="r"/>
                <a:tab pos="7907338" algn="l"/>
                <a:tab pos="8531225" algn="ctr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Чем отличаются молекулы воды, льда и водяного пара?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514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Фатима</dc:creator>
  <cp:lastModifiedBy>Учитель-11</cp:lastModifiedBy>
  <cp:revision>10</cp:revision>
  <dcterms:created xsi:type="dcterms:W3CDTF">2013-03-05T18:24:15Z</dcterms:created>
  <dcterms:modified xsi:type="dcterms:W3CDTF">2013-03-11T05:28:24Z</dcterms:modified>
</cp:coreProperties>
</file>