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273E6F-2F5D-49A0-8CC0-52B7A0F455D4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FF05BC-A222-44DA-8B59-36B1E80D1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8458200" cy="3672407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Обобщение знаний по разделу «Что изучает география»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Что интересного и важного вы сможете узнать, изучая географию?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№9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 10</a:t>
            </a:r>
            <a:endParaRPr lang="ru-RU" dirty="0"/>
          </a:p>
        </p:txBody>
      </p:sp>
      <p:pic>
        <p:nvPicPr>
          <p:cNvPr id="4098" name="Picture 2" descr="C:\Users\1\Desktop\IM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36912"/>
            <a:ext cx="9144000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 Земля – уникальная планета? 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№1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Какие свойства отличают живую природу от неживой?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№2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8279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Выпишите в 2 столбика объекты  живой и неживой природы.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Живая                                          Неживая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___________                                  ____________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№3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162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Приведите по 2 примера явлений: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А) живой природы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Б) неживой природы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№4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Приведите примеры разрушительных явлений неживой природы.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№5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Расскажите о воздействии человека на природу в вашей местности. Приведите примеры: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положительного влияния человека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на живую природу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на неживую природу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отрицательного влияния человека: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на живую природу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на неживую природу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№6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 №7</a:t>
            </a:r>
            <a:endParaRPr lang="ru-RU" dirty="0"/>
          </a:p>
        </p:txBody>
      </p:sp>
      <p:pic>
        <p:nvPicPr>
          <p:cNvPr id="1026" name="Picture 2" descr="C:\Users\1\Desktop\IM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79" y="1124744"/>
            <a:ext cx="6048673" cy="57332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№8</a:t>
            </a:r>
            <a:endParaRPr lang="ru-RU" dirty="0"/>
          </a:p>
        </p:txBody>
      </p:sp>
      <p:pic>
        <p:nvPicPr>
          <p:cNvPr id="3074" name="Picture 2" descr="C:\Users\1\Desktop\IM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504318"/>
            <a:ext cx="8463507" cy="48770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23</TotalTime>
  <Words>150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Тема2</vt:lpstr>
      <vt:lpstr>Обобщение знаний по разделу «Что изучает география»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Задание №7</vt:lpstr>
      <vt:lpstr>Задание №8</vt:lpstr>
      <vt:lpstr>Задание №9</vt:lpstr>
      <vt:lpstr>Задание № 10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по разделу «Что изучает география»</dc:title>
  <dc:creator>1</dc:creator>
  <cp:lastModifiedBy>1</cp:lastModifiedBy>
  <cp:revision>9</cp:revision>
  <dcterms:created xsi:type="dcterms:W3CDTF">2014-09-29T15:13:59Z</dcterms:created>
  <dcterms:modified xsi:type="dcterms:W3CDTF">2015-11-22T12:54:19Z</dcterms:modified>
</cp:coreProperties>
</file>