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85" r:id="rId2"/>
    <p:sldId id="267" r:id="rId3"/>
    <p:sldId id="264" r:id="rId4"/>
    <p:sldId id="257" r:id="rId5"/>
    <p:sldId id="262" r:id="rId6"/>
    <p:sldId id="268" r:id="rId7"/>
    <p:sldId id="270" r:id="rId8"/>
    <p:sldId id="271" r:id="rId9"/>
    <p:sldId id="269" r:id="rId10"/>
    <p:sldId id="261" r:id="rId11"/>
    <p:sldId id="272" r:id="rId12"/>
    <p:sldId id="273" r:id="rId13"/>
    <p:sldId id="276" r:id="rId14"/>
    <p:sldId id="274" r:id="rId15"/>
    <p:sldId id="282" r:id="rId16"/>
    <p:sldId id="283" r:id="rId17"/>
    <p:sldId id="277" r:id="rId18"/>
    <p:sldId id="278" r:id="rId19"/>
    <p:sldId id="279" r:id="rId20"/>
    <p:sldId id="280" r:id="rId21"/>
    <p:sldId id="259" r:id="rId22"/>
    <p:sldId id="281" r:id="rId23"/>
    <p:sldId id="284" r:id="rId24"/>
    <p:sldId id="25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65049" autoAdjust="0"/>
    <p:restoredTop sz="94660"/>
  </p:normalViewPr>
  <p:slideViewPr>
    <p:cSldViewPr>
      <p:cViewPr varScale="1">
        <p:scale>
          <a:sx n="69" d="100"/>
          <a:sy n="69" d="100"/>
        </p:scale>
        <p:origin x="-1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23D0A-67BD-46F7-8DB5-7B1AD330A0DA}" type="datetimeFigureOut">
              <a:rPr lang="ru-RU" smtClean="0"/>
              <a:t>10.05.2011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1A9D1-4DA7-49F3-A72D-C37AB44FAC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1A9D1-4DA7-49F3-A72D-C37AB44FAC69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EEAA4C2-D144-4DA1-A20A-D37B6B1E210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FFE9133-4252-497A-AF1A-0062FBC01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rrc.dgu.ru/res/mat/intsys.msu.ru/culture/images/keldysh1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netauto.ru/uploads/posts/2010-05/thumbs/1272988436_767681324.jpg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schoolpress.ru/images/physics/ph%20(20)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6990" y="428604"/>
            <a:ext cx="4568878" cy="26161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Презентация </a:t>
            </a:r>
          </a:p>
          <a:p>
            <a:pPr algn="ctr"/>
            <a:endParaRPr lang="ru-RU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 научно-исследовательской работе</a:t>
            </a:r>
          </a:p>
          <a:p>
            <a:pPr algn="ctr"/>
            <a:endParaRPr lang="ru-RU" sz="2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967335"/>
            <a:ext cx="70119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«Физика и В.О.В»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5357826"/>
            <a:ext cx="557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 ученик 10 «Б » класса:  </a:t>
            </a:r>
            <a:r>
              <a:rPr lang="ru-RU" dirty="0" err="1" smtClean="0">
                <a:solidFill>
                  <a:srgbClr val="FFFF00"/>
                </a:solidFill>
              </a:rPr>
              <a:t>Дзеранов</a:t>
            </a:r>
            <a:r>
              <a:rPr lang="ru-RU" dirty="0" smtClean="0">
                <a:solidFill>
                  <a:srgbClr val="FFFF00"/>
                </a:solidFill>
              </a:rPr>
              <a:t>  Иосиф.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8-tub.yandex.net/i?id=117905519-13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im7-tub.yandex.net/i?id=213942491-09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358246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im5-tub.yandex.net/i?id=126991487-17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8001056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://im7-tub.yandex.net/i?id=372713778-14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00150"/>
            <a:ext cx="6215106" cy="50006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85918" y="357166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Юсуф Гейдар </a:t>
            </a:r>
            <a:r>
              <a:rPr lang="ru-RU" sz="3200" dirty="0" err="1" smtClean="0"/>
              <a:t>Оглы</a:t>
            </a:r>
            <a:r>
              <a:rPr lang="ru-RU" sz="3200" dirty="0" smtClean="0"/>
              <a:t>  </a:t>
            </a:r>
            <a:r>
              <a:rPr lang="ru-RU" sz="3200" dirty="0" err="1" smtClean="0"/>
              <a:t>Мамедалиев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64233" y="357166"/>
            <a:ext cx="93082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Орлы воздушных армий: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487573"/>
            <a:ext cx="80010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Ла-5  </a:t>
            </a:r>
            <a:r>
              <a:rPr lang="ru-RU" dirty="0" smtClean="0"/>
              <a:t>         </a:t>
            </a:r>
            <a:r>
              <a:rPr lang="ru-RU" sz="2400" dirty="0" smtClean="0"/>
              <a:t>конструктор   </a:t>
            </a:r>
            <a:r>
              <a:rPr lang="ru-RU" sz="4000" dirty="0" smtClean="0"/>
              <a:t>С.А.Лавочкин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Як- 3     </a:t>
            </a:r>
            <a:r>
              <a:rPr lang="ru-RU" sz="2400" dirty="0" smtClean="0"/>
              <a:t> конструктор   </a:t>
            </a:r>
            <a:r>
              <a:rPr lang="ru-RU" sz="4000" dirty="0" smtClean="0"/>
              <a:t>А.С.Яковлев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600" dirty="0" smtClean="0"/>
              <a:t>Ил-2    </a:t>
            </a:r>
            <a:r>
              <a:rPr lang="ru-RU" dirty="0" smtClean="0"/>
              <a:t>  </a:t>
            </a:r>
            <a:r>
              <a:rPr lang="ru-RU" sz="2800" dirty="0" smtClean="0"/>
              <a:t> конструктор </a:t>
            </a:r>
            <a:r>
              <a:rPr lang="ru-RU" sz="3600" dirty="0" smtClean="0"/>
              <a:t>С.В.Ильюшин</a:t>
            </a:r>
            <a:endParaRPr lang="ru-RU" dirty="0" smtClean="0"/>
          </a:p>
          <a:p>
            <a:endParaRPr lang="ru-RU" sz="3600" dirty="0" smtClean="0"/>
          </a:p>
          <a:p>
            <a:r>
              <a:rPr lang="ru-RU" sz="3600" dirty="0" smtClean="0"/>
              <a:t>Ту-2   </a:t>
            </a:r>
            <a:r>
              <a:rPr lang="ru-RU" dirty="0" smtClean="0"/>
              <a:t>      </a:t>
            </a:r>
            <a:r>
              <a:rPr lang="ru-RU" sz="2800" dirty="0" smtClean="0"/>
              <a:t> конструктор   </a:t>
            </a:r>
            <a:r>
              <a:rPr lang="ru-RU" sz="3600" dirty="0" smtClean="0"/>
              <a:t>А.Н.Туполев</a:t>
            </a:r>
            <a:endParaRPr lang="ru-RU" sz="3600" dirty="0"/>
          </a:p>
        </p:txBody>
      </p:sp>
      <p:pic>
        <p:nvPicPr>
          <p:cNvPr id="61442" name="Picture 2" descr="http://im8-tub.yandex.net/i?id=90508886-01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457200"/>
            <a:ext cx="1028700" cy="962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C:\Users\оксана\Desktop\вов\CAAPIOZYCA8LK7YECAPQTTXTCAL6K72YCAUVAO75CA4I8ISOCA0GPG0KCA3BRM1LCA8RIPB7CAK72CEBCA1UVHXOCAA1S1JWCAUP3DOKCACJWLRACAZSKIUZCA8B3ONZCA9T8KMWCA8PS30BCA4Q9S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8501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C:\Users\оксана\Desktop\вов\i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4214842" cy="5572164"/>
          </a:xfrm>
          <a:prstGeom prst="rect">
            <a:avLst/>
          </a:prstGeom>
          <a:noFill/>
        </p:spPr>
      </p:pic>
      <p:pic>
        <p:nvPicPr>
          <p:cNvPr id="70659" name="Picture 3" descr="C:\Users\оксана\Desktop\вов\i (1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28604"/>
            <a:ext cx="3929090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http://im8-tub.yandex.net/i?id=238933931-08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143932" cy="464347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6990" y="785794"/>
            <a:ext cx="62812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«Дорога жизни»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http://im4-tub.yandex.net/i?id=99190767-00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429684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Картинка 1 из 342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928670"/>
            <a:ext cx="3604216" cy="37862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28662" y="285728"/>
            <a:ext cx="778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Келдыш  Мстислав Всеволодович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4714884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Флаттер</a:t>
            </a:r>
            <a:r>
              <a:rPr lang="ru-RU" sz="2800" dirty="0" smtClean="0"/>
              <a:t>- это сочетание изгибных  и                                  крутильных колебаний крыльев,</a:t>
            </a:r>
          </a:p>
          <a:p>
            <a:r>
              <a:rPr lang="ru-RU" sz="2800" dirty="0" smtClean="0"/>
              <a:t>Хвостового оперения и других элементов самолета. 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ксана\Desktop\вов\CAFF9T6GCAUQ289ICAUZGR7ACAFRW7Y6CAN3HJS8CADHD6CLCAG4O3QNCAWSYLGTCAA5NYRCCA6UZZOUCA398R72CAXAJR6PCAOITIMKCA7QWQV4CA7U842OCAVT54X9CATK3XDPCAM3JU5VCAQPDMTK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 bwMode="auto">
          <a:xfrm>
            <a:off x="214282" y="2000240"/>
            <a:ext cx="4071966" cy="4857760"/>
          </a:xfrm>
          <a:prstGeom prst="rect">
            <a:avLst/>
          </a:prstGeom>
          <a:noFill/>
        </p:spPr>
      </p:pic>
      <p:pic>
        <p:nvPicPr>
          <p:cNvPr id="1027" name="Picture 3" descr="C:\Users\оксана\Desktop\вов\9may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305542" y="2000240"/>
            <a:ext cx="4552738" cy="4857760"/>
          </a:xfrm>
          <a:prstGeom prst="rect">
            <a:avLst/>
          </a:prstGeom>
          <a:noFill/>
        </p:spPr>
      </p:pic>
      <p:sp>
        <p:nvSpPr>
          <p:cNvPr id="10" name="Горизонтальный свиток 9"/>
          <p:cNvSpPr/>
          <p:nvPr/>
        </p:nvSpPr>
        <p:spPr>
          <a:xfrm>
            <a:off x="0" y="214290"/>
            <a:ext cx="9144000" cy="2000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214290"/>
            <a:ext cx="88582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Физика и Великая Отечественная война</a:t>
            </a:r>
            <a:endParaRPr lang="ru-RU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Users\оксана\Desktop\вов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837591"/>
            <a:ext cx="6234789" cy="468721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6990" y="500042"/>
            <a:ext cx="49900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«Катюши»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а 54 из 89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8501122" cy="6143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http://im2-tub.yandex.net/i?id=271266082-09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4000528" cy="471490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315524" y="357166"/>
            <a:ext cx="495896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«ПАРТИЗАНСКИЙ КОТЕЛОК»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8612" name="Picture 4" descr="http://im8-tub.yandex.net/i?id=90508886-01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714488"/>
            <a:ext cx="3500462" cy="457203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19516" y="857232"/>
            <a:ext cx="4224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Иоффе Абрам Федорович</a:t>
            </a:r>
            <a:endParaRPr lang="ru-R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509588"/>
            <a:ext cx="904875" cy="1076326"/>
          </a:xfrm>
          <a:prstGeom prst="rect">
            <a:avLst/>
          </a:prstGeom>
          <a:noFill/>
        </p:spPr>
      </p:pic>
      <p:pic>
        <p:nvPicPr>
          <p:cNvPr id="71684" name="Picture 4" descr="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509588"/>
            <a:ext cx="904875" cy="1076326"/>
          </a:xfrm>
          <a:prstGeom prst="rect">
            <a:avLst/>
          </a:prstGeom>
          <a:noFill/>
        </p:spPr>
      </p:pic>
      <p:pic>
        <p:nvPicPr>
          <p:cNvPr id="71686" name="Picture 6" descr="Картин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509588"/>
            <a:ext cx="904875" cy="1076326"/>
          </a:xfrm>
          <a:prstGeom prst="rect">
            <a:avLst/>
          </a:prstGeom>
          <a:noFill/>
        </p:spPr>
      </p:pic>
      <p:pic>
        <p:nvPicPr>
          <p:cNvPr id="71688" name="Picture 8" descr="http://im4-tub.yandex.net/i?id=42859301-01-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71612"/>
            <a:ext cx="3500462" cy="500066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71472" y="571480"/>
            <a:ext cx="3733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Калашников Михаил Тимофеевич</a:t>
            </a:r>
            <a:endParaRPr lang="ru-RU" sz="2400" dirty="0"/>
          </a:p>
        </p:txBody>
      </p:sp>
      <p:pic>
        <p:nvPicPr>
          <p:cNvPr id="71689" name="Picture 9" descr="C:\Users\оксана\Desktop\вов\i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1643051"/>
            <a:ext cx="4972080" cy="49292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000496" y="642918"/>
            <a:ext cx="47149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АК-47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оксана\Desktop\вов\080509_Remembr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71734" y="0"/>
            <a:ext cx="12192000" cy="1032508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-1214478" y="500042"/>
            <a:ext cx="112872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Покуда сердца стучатся,-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Помните!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8429660"/>
            <a:ext cx="82868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Слава, Вам! Слава!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ксана\Desktop\вов\e9276957637593d5207be7d60e0aadf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66437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571480"/>
            <a:ext cx="43172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«В этот час  решительного боя советские </a:t>
            </a:r>
          </a:p>
          <a:p>
            <a:r>
              <a:rPr lang="ru-RU" sz="2800" dirty="0" smtClean="0"/>
              <a:t>Ученые идут со своим народом, отдавая</a:t>
            </a:r>
          </a:p>
          <a:p>
            <a:r>
              <a:rPr lang="ru-RU" sz="2800" dirty="0" smtClean="0"/>
              <a:t>Все силы борьбе с фашистскими  </a:t>
            </a:r>
            <a:r>
              <a:rPr lang="ru-RU" sz="2800" dirty="0" err="1" smtClean="0"/>
              <a:t>поджига</a:t>
            </a:r>
            <a:r>
              <a:rPr lang="ru-RU" sz="2800" dirty="0" smtClean="0"/>
              <a:t>-</a:t>
            </a:r>
          </a:p>
          <a:p>
            <a:r>
              <a:rPr lang="ru-RU" sz="2800" dirty="0" err="1" smtClean="0"/>
              <a:t>т</a:t>
            </a:r>
            <a:r>
              <a:rPr lang="ru-RU" sz="2800" dirty="0" err="1" smtClean="0"/>
              <a:t>елями</a:t>
            </a:r>
            <a:r>
              <a:rPr lang="ru-RU" sz="2800" dirty="0" smtClean="0"/>
              <a:t> войны- во имя защиты своей </a:t>
            </a:r>
          </a:p>
          <a:p>
            <a:r>
              <a:rPr lang="ru-RU" sz="2800" dirty="0" smtClean="0"/>
              <a:t>Родины и во имя защиты мировой  науки </a:t>
            </a:r>
          </a:p>
          <a:p>
            <a:r>
              <a:rPr lang="ru-RU" sz="2800" dirty="0" smtClean="0"/>
              <a:t>и спасения культуры, служащей всему</a:t>
            </a:r>
          </a:p>
          <a:p>
            <a:r>
              <a:rPr lang="ru-RU" sz="2800" dirty="0" smtClean="0"/>
              <a:t>Человечеству.»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а 47 из 89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8" y="357166"/>
            <a:ext cx="8622690" cy="6286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488" y="268588"/>
          <a:ext cx="4762512" cy="731520"/>
        </p:xfrm>
        <a:graphic>
          <a:graphicData uri="http://schemas.openxmlformats.org/drawingml/2006/table">
            <a:tbl>
              <a:tblPr/>
              <a:tblGrid>
                <a:gridCol w="4762512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Анатолий Петрович Александров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5057" name="Picture 1" descr="Александров Анатолий Петрови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500298" y="1285860"/>
            <a:ext cx="5143536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:\Users\оксана\Desktop\вов\i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9"/>
            <a:ext cx="8643998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оксана\Desktop\вов\i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1"/>
            <a:ext cx="8643997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-1"/>
            <a:ext cx="914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3" name="Picture 1" descr="C:\Users\оксана\Desktop\вов\i (2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2839" y="214290"/>
            <a:ext cx="8786877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im3-tub.yandex.net/i?id=64203230-09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14290"/>
            <a:ext cx="4857784" cy="64294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28662" y="1857364"/>
            <a:ext cx="27817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Памятник затопленным </a:t>
            </a:r>
          </a:p>
          <a:p>
            <a:r>
              <a:rPr lang="ru-RU" sz="3200" dirty="0" smtClean="0"/>
              <a:t>Кораблям в Севастополе.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294</TotalTime>
  <Words>148</Words>
  <Application>Microsoft Office PowerPoint</Application>
  <PresentationFormat>Экран (4:3)</PresentationFormat>
  <Paragraphs>40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30</cp:revision>
  <dcterms:created xsi:type="dcterms:W3CDTF">2011-05-04T08:27:34Z</dcterms:created>
  <dcterms:modified xsi:type="dcterms:W3CDTF">2011-05-10T13:22:02Z</dcterms:modified>
</cp:coreProperties>
</file>