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8" r:id="rId4"/>
    <p:sldId id="259" r:id="rId5"/>
    <p:sldId id="256" r:id="rId6"/>
    <p:sldId id="25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29CC5-20EF-486A-A454-4637425E921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0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5FFEC-E41F-4B9A-8596-545BFA3B309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8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09F6-3977-4A30-9287-88539F7EF37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8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FFCA-790E-41F9-9A8C-31E936225B2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09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F814-6FA4-48EC-919C-416E907421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45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CE07-D05C-40CD-A3B9-F09616DF50B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45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4C51-0DA6-452B-87A6-854F5B4532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91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C48F-55C5-4B60-AAAF-0B4D7E33C97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4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D0CF-E4E5-4633-B083-86C057551E3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384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03C0-93AA-420E-8201-2114374E82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49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998CB-6ECB-4AF0-8333-8EBCB522BC9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52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61BA-78F1-4378-B013-A4BA1EAB5D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3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29CC5-20EF-486A-A454-4637425E921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85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5FFEC-E41F-4B9A-8596-545BFA3B309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98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09F6-3977-4A30-9287-88539F7EF37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47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FFCA-790E-41F9-9A8C-31E936225B2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30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F814-6FA4-48EC-919C-416E907421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26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CE07-D05C-40CD-A3B9-F09616DF50B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1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4C51-0DA6-452B-87A6-854F5B4532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743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C48F-55C5-4B60-AAAF-0B4D7E33C97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144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D0CF-E4E5-4633-B083-86C057551E3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95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03C0-93AA-420E-8201-2114374E82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06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998CB-6ECB-4AF0-8333-8EBCB522BC9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120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61BA-78F1-4378-B013-A4BA1EAB5D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7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858969-7149-4937-A724-F70709D8557F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1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858969-7149-4937-A724-F70709D8557F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0" y="7938"/>
            <a:ext cx="9144000" cy="6950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mtClean="0"/>
              <a:t>1</a:t>
            </a:r>
            <a:r>
              <a:rPr lang="ru-RU" altLang="ru-RU" sz="2800" smtClean="0"/>
              <a:t>. Атмосферный вихрь с высоким давлением в центре.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2. Атмосферный вихрь с низким давлением в центре.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3. Приносит пасмурную погоду.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4. Устойчив, малоподвижен.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5. Устанавливается над Восточной Сибирью.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6. Зона столкновения теплых и холодных ВМ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7. Восходящие потоки воздуха в центре.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8. Нисходящее  движение воздуха в центре.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9. Движение от центра к периферии.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10.Движение против часовой стрелки.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11.Они бывают теплые и холодные.</a:t>
            </a:r>
          </a:p>
          <a:p>
            <a:pPr marL="0" indent="0" eaLnBrk="1" hangingPunct="1"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158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ru-RU" altLang="ru-RU" sz="4800" smtClean="0">
                <a:solidFill>
                  <a:srgbClr val="3366FF"/>
                </a:solidFill>
              </a:rPr>
              <a:t>Циклон:</a:t>
            </a:r>
            <a:r>
              <a:rPr lang="ru-RU" altLang="ru-RU" sz="4800" smtClean="0"/>
              <a:t> </a:t>
            </a:r>
            <a:r>
              <a:rPr lang="ru-RU" altLang="ru-RU" sz="4800" smtClean="0">
                <a:solidFill>
                  <a:srgbClr val="FF3399"/>
                </a:solidFill>
              </a:rPr>
              <a:t>2,3,7,10</a:t>
            </a:r>
            <a:br>
              <a:rPr lang="ru-RU" altLang="ru-RU" sz="4800" smtClean="0">
                <a:solidFill>
                  <a:srgbClr val="FF3399"/>
                </a:solidFill>
              </a:rPr>
            </a:br>
            <a:r>
              <a:rPr lang="ru-RU" altLang="ru-RU" sz="4800" smtClean="0"/>
              <a:t/>
            </a:r>
            <a:br>
              <a:rPr lang="ru-RU" altLang="ru-RU" sz="4800" smtClean="0"/>
            </a:br>
            <a:r>
              <a:rPr lang="ru-RU" altLang="ru-RU" sz="4800" smtClean="0">
                <a:solidFill>
                  <a:srgbClr val="3366FF"/>
                </a:solidFill>
              </a:rPr>
              <a:t>Антициклон:</a:t>
            </a:r>
            <a:r>
              <a:rPr lang="ru-RU" altLang="ru-RU" sz="4800" smtClean="0"/>
              <a:t> </a:t>
            </a:r>
            <a:r>
              <a:rPr lang="ru-RU" altLang="ru-RU" sz="4800" smtClean="0">
                <a:solidFill>
                  <a:srgbClr val="FF3399"/>
                </a:solidFill>
              </a:rPr>
              <a:t>1,4,5,8,9</a:t>
            </a:r>
            <a:br>
              <a:rPr lang="ru-RU" altLang="ru-RU" sz="4800" smtClean="0">
                <a:solidFill>
                  <a:srgbClr val="FF3399"/>
                </a:solidFill>
              </a:rPr>
            </a:br>
            <a:r>
              <a:rPr lang="ru-RU" altLang="ru-RU" sz="4800" smtClean="0"/>
              <a:t/>
            </a:r>
            <a:br>
              <a:rPr lang="ru-RU" altLang="ru-RU" sz="4800" smtClean="0"/>
            </a:br>
            <a:r>
              <a:rPr lang="ru-RU" altLang="ru-RU" smtClean="0">
                <a:solidFill>
                  <a:srgbClr val="3366FF"/>
                </a:solidFill>
              </a:rPr>
              <a:t>Атмосферный  фронт:</a:t>
            </a:r>
            <a:r>
              <a:rPr lang="ru-RU" altLang="ru-RU" sz="4800" smtClean="0">
                <a:solidFill>
                  <a:srgbClr val="FF3399"/>
                </a:solidFill>
              </a:rPr>
              <a:t> </a:t>
            </a:r>
            <a:r>
              <a:rPr lang="ru-RU" altLang="ru-RU" smtClean="0">
                <a:solidFill>
                  <a:srgbClr val="FF3399"/>
                </a:solidFill>
              </a:rPr>
              <a:t> </a:t>
            </a:r>
            <a:r>
              <a:rPr lang="ru-RU" altLang="ru-RU" sz="4800" smtClean="0">
                <a:solidFill>
                  <a:srgbClr val="FF3399"/>
                </a:solidFill>
              </a:rPr>
              <a:t>3,6,11</a:t>
            </a:r>
          </a:p>
        </p:txBody>
      </p:sp>
    </p:spTree>
    <p:extLst>
      <p:ext uri="{BB962C8B-B14F-4D97-AF65-F5344CB8AC3E}">
        <p14:creationId xmlns:p14="http://schemas.microsoft.com/office/powerpoint/2010/main" val="268963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Georgia"/>
              </a:rPr>
              <a:t>ПРАКТИЧЕСКАЯ РАБОТА </a:t>
            </a:r>
            <a:endParaRPr lang="ru-RU" sz="3600" b="1" dirty="0" smtClean="0">
              <a:solidFill>
                <a:srgbClr val="000000"/>
              </a:solidFill>
              <a:latin typeface="Georgia"/>
            </a:endParaRPr>
          </a:p>
          <a:p>
            <a:pPr algn="ctr"/>
            <a:r>
              <a:rPr lang="ru-RU" sz="3600" b="1" i="1" dirty="0" smtClean="0">
                <a:solidFill>
                  <a:srgbClr val="000000"/>
                </a:solidFill>
                <a:latin typeface="Georgia"/>
              </a:rPr>
              <a:t>по </a:t>
            </a:r>
            <a:r>
              <a:rPr lang="ru-RU" sz="3600" b="1" i="1" dirty="0">
                <a:solidFill>
                  <a:srgbClr val="000000"/>
                </a:solidFill>
                <a:latin typeface="Georgia"/>
              </a:rPr>
              <a:t>теме </a:t>
            </a:r>
            <a:endParaRPr lang="ru-RU" sz="3600" b="1" i="1" dirty="0" smtClean="0">
              <a:solidFill>
                <a:srgbClr val="000000"/>
              </a:solidFill>
              <a:latin typeface="Georgia"/>
            </a:endParaRPr>
          </a:p>
          <a:p>
            <a:pPr algn="ctr"/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/>
              </a:rPr>
              <a:t>«</a:t>
            </a: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/>
              </a:rPr>
              <a:t>Определение по картам закономерностей </a:t>
            </a: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/>
              </a:rPr>
              <a:t>распределения основных климатических показателей по территории страны»</a:t>
            </a:r>
            <a:endParaRPr lang="ru-RU" sz="4000" b="0" i="0" u="none" strike="noStrike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171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0000"/>
                </a:solidFill>
                <a:latin typeface="Georgia"/>
              </a:rPr>
              <a:t>Цели работы:</a:t>
            </a:r>
            <a:endParaRPr lang="ru-RU" sz="3200" dirty="0">
              <a:solidFill>
                <a:srgbClr val="000000"/>
              </a:solidFill>
              <a:latin typeface="Georgia"/>
            </a:endParaRPr>
          </a:p>
          <a:p>
            <a:pPr>
              <a:buFont typeface="Arial"/>
              <a:buChar char="•"/>
            </a:pPr>
            <a:r>
              <a:rPr lang="ru-RU" sz="3200" dirty="0">
                <a:solidFill>
                  <a:srgbClr val="000000"/>
                </a:solidFill>
                <a:latin typeface="Georgia"/>
              </a:rPr>
              <a:t>определить закономерности распределения суммарной радиации, объяснить выявленные закономерности; изучить распределение температур и осадков по территории нашей страны, научиться объяснять причины такого распределения;</a:t>
            </a:r>
          </a:p>
          <a:p>
            <a:pPr>
              <a:buFont typeface="Arial"/>
              <a:buChar char="•"/>
            </a:pPr>
            <a:r>
              <a:rPr lang="ru-RU" sz="3200" dirty="0">
                <a:solidFill>
                  <a:srgbClr val="000000"/>
                </a:solidFill>
                <a:latin typeface="Georgia"/>
              </a:rPr>
              <a:t>учиться работать с различными климатическими картами, делать на основе их анализа обобщения, выводы.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006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72896"/>
              </p:ext>
            </p:extLst>
          </p:nvPr>
        </p:nvGraphicFramePr>
        <p:xfrm>
          <a:off x="179512" y="260648"/>
          <a:ext cx="8640959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397"/>
                <a:gridCol w="1338015"/>
                <a:gridCol w="1421641"/>
                <a:gridCol w="1421641"/>
                <a:gridCol w="1240121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пункты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Суммарная радиация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</a:t>
                      </a:r>
                      <a:r>
                        <a:rPr lang="ru-RU" baseline="0" dirty="0" smtClean="0"/>
                        <a:t>  января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июля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Климатический пояс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>
                          <a:effectLst/>
                        </a:rPr>
                        <a:t>Мурманск</a:t>
                      </a: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>
                          <a:effectLst/>
                        </a:rPr>
                        <a:t>Санкт-Петербург</a:t>
                      </a: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>
                          <a:effectLst/>
                        </a:rPr>
                        <a:t>Якутск</a:t>
                      </a: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 smtClean="0">
                          <a:effectLst/>
                        </a:rPr>
                        <a:t>Омск</a:t>
                      </a:r>
                      <a:endParaRPr lang="ru-RU" sz="2800" b="0" u="none" strike="noStrike" dirty="0">
                        <a:effectLst/>
                      </a:endParaRP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 smtClean="0">
                          <a:effectLst/>
                        </a:rPr>
                        <a:t>Владивосток</a:t>
                      </a:r>
                      <a:endParaRPr lang="ru-RU" sz="2800" b="0" u="none" strike="noStrike" dirty="0">
                        <a:effectLst/>
                      </a:endParaRP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strike="noStrike" dirty="0" smtClean="0">
                          <a:effectLst/>
                        </a:rPr>
                        <a:t>Астрахань</a:t>
                      </a:r>
                      <a:endParaRPr lang="ru-RU" sz="2800" b="0" u="none" strike="noStrike" dirty="0">
                        <a:effectLst/>
                      </a:endParaRPr>
                    </a:p>
                  </a:txBody>
                  <a:tcPr marL="7315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0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163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Оформление по умолчанию</vt:lpstr>
      <vt:lpstr>1_Оформление по умолчанию</vt:lpstr>
      <vt:lpstr>Презентация PowerPoint</vt:lpstr>
      <vt:lpstr>Циклон: 2,3,7,10  Антициклон: 1,4,5,8,9  Атмосферный  фронт:  3,6,11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Windows User</cp:lastModifiedBy>
  <cp:revision>3</cp:revision>
  <dcterms:created xsi:type="dcterms:W3CDTF">2015-11-25T16:31:27Z</dcterms:created>
  <dcterms:modified xsi:type="dcterms:W3CDTF">2015-11-25T16:59:19Z</dcterms:modified>
</cp:coreProperties>
</file>