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BF23698-DFD0-4718-A0EB-FC43D6701DE1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F872C5-4057-480A-BD4F-29FB53C654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Культурный ландшафт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Экология 8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boik.ru/1280-720-100-uploads/11_05_2013/view/201302/oboik.ru_651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5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Ассоциативные ландшафты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К этой категории относятся ландшафты с сильными религиозными, художественными и культурными ассоциациями, а также чисто природные ландшафты без каких-либо материальных объектов культурного наследия — мемориальные ландшафты, хранящие память о важнейших событиях или великих личностях, ландшафты, нашедшие отражение в творчестве выдающихся деятелей искусства, и сакральные ландшафты..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1.radikal.ru/i092/1305/fc/fa82ac636a3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49685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ssykinfo.ru/uploads/posts/2011-09/1316070264_karakol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36904" cy="1296144"/>
          </a:xfrm>
        </p:spPr>
        <p:txBody>
          <a:bodyPr/>
          <a:lstStyle/>
          <a:p>
            <a:r>
              <a:rPr lang="ru-RU" dirty="0" smtClean="0"/>
              <a:t>Культурный ландшафт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это целостная, территориально-локализованная совокупность природных, технических и социально-культурных явлений, сформировавшихся в результате влияния природных процессов и художественно-творческой, интеллектуально-созидательной и жизнеобеспечивающей деятельности людей.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1.сознательно </a:t>
            </a:r>
            <a:r>
              <a:rPr lang="ru-RU" b="1" dirty="0"/>
              <a:t>задуманный и исполненный </a:t>
            </a:r>
            <a:r>
              <a:rPr lang="ru-RU" b="1" dirty="0" smtClean="0"/>
              <a:t>человеком ландшафт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Сюда входят садовый и парковый ландшафты, созданные для эстетических целей, которые во многих (но не во всех) случаях связаны с монументальными сооружениями и ансамблями религиозного или иного характера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desktop.net/cityes/1400x1050/PicsDesktop.net_1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76673"/>
            <a:ext cx="496855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88.img.avito.st/1280x960/18660455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6805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>2.органически </a:t>
            </a:r>
            <a:r>
              <a:rPr lang="ru-RU" sz="3600" b="1" dirty="0"/>
              <a:t>развивавшиеся ландшафты.</a:t>
            </a: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реликтовые ландшафты</a:t>
            </a:r>
            <a:r>
              <a:rPr lang="ru-RU" dirty="0"/>
              <a:t>, в которых эволюционный процесс уже остановился, завершившись, сразу или постепенно, какое-то время назад; при этом, однако в его физической форме все еще различимы его существенные отличительные черты;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152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Иваново поле</a:t>
            </a:r>
            <a:endParaRPr lang="ru-RU" dirty="0"/>
          </a:p>
        </p:txBody>
      </p:sp>
      <p:pic>
        <p:nvPicPr>
          <p:cNvPr id="4" name="Содержимое 3" descr="http://img-fotki.yandex.ru/get/6104/156152016.0/0_6d582_4810aa60_XX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340768"/>
            <a:ext cx="7933026" cy="518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92888" cy="1296144"/>
          </a:xfrm>
        </p:spPr>
        <p:txBody>
          <a:bodyPr>
            <a:normAutofit/>
          </a:bodyPr>
          <a:lstStyle/>
          <a:p>
            <a:r>
              <a:rPr lang="ru-RU" dirty="0"/>
              <a:t>Развивающиеся — </a:t>
            </a:r>
            <a:r>
              <a:rPr lang="ru-RU" dirty="0" smtClean="0"/>
              <a:t>ландшафты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200" dirty="0"/>
              <a:t>продолжающие своё существование благодаря деятельности человека, направленной на восстановление, сохранение и развитие его объектов и функций.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20880" cy="1080120"/>
          </a:xfrm>
        </p:spPr>
        <p:txBody>
          <a:bodyPr/>
          <a:lstStyle/>
          <a:p>
            <a:r>
              <a:rPr lang="ru-RU" dirty="0" smtClean="0"/>
              <a:t>Меловые горы Хвалынска</a:t>
            </a:r>
            <a:endParaRPr lang="ru-RU" dirty="0"/>
          </a:p>
        </p:txBody>
      </p:sp>
      <p:pic>
        <p:nvPicPr>
          <p:cNvPr id="4" name="Содержимое 3" descr="http://u.jimdo.com/www400/o/s2f0ccc0abeb6dc2d/img/if9d0fc02a49b44fc/1436465799/std/imag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268760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08912" cy="864096"/>
          </a:xfrm>
        </p:spPr>
        <p:txBody>
          <a:bodyPr/>
          <a:lstStyle/>
          <a:p>
            <a:r>
              <a:rPr lang="ru-RU" dirty="0"/>
              <a:t>Ископаемые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089752"/>
          </a:xfrm>
        </p:spPr>
        <p:txBody>
          <a:bodyPr>
            <a:normAutofit/>
          </a:bodyPr>
          <a:lstStyle/>
          <a:p>
            <a:r>
              <a:rPr lang="ru-RU" sz="3600" dirty="0"/>
              <a:t>археологические ландшафты, хранящие в себе свидетельства истории, выявленные путём раскопок, и являющиеся в настоящее время экспозиционным пространством своеобразного «музея под открытым </a:t>
            </a:r>
            <a:r>
              <a:rPr lang="ru-RU" sz="3600" dirty="0" smtClean="0"/>
              <a:t>небом»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</TotalTime>
  <Words>222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Культурный ландшафт</vt:lpstr>
      <vt:lpstr>Культурный ландшафт</vt:lpstr>
      <vt:lpstr>1.сознательно задуманный и исполненный человеком ландшафт</vt:lpstr>
      <vt:lpstr>Слайд 4</vt:lpstr>
      <vt:lpstr>2.органически развивавшиеся ландшафты.  </vt:lpstr>
      <vt:lpstr>Иваново поле</vt:lpstr>
      <vt:lpstr>Развивающиеся — ландшафты </vt:lpstr>
      <vt:lpstr>Меловые горы Хвалынска</vt:lpstr>
      <vt:lpstr>Ископаемые</vt:lpstr>
      <vt:lpstr>Слайд 10</vt:lpstr>
      <vt:lpstr>Ассоциативные ландшафты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Культурный ландшафт</dc:title>
  <dc:creator>home</dc:creator>
  <cp:lastModifiedBy>home</cp:lastModifiedBy>
  <cp:revision>2</cp:revision>
  <dcterms:created xsi:type="dcterms:W3CDTF">2015-11-07T14:49:03Z</dcterms:created>
  <dcterms:modified xsi:type="dcterms:W3CDTF">2015-11-07T15:04:54Z</dcterms:modified>
</cp:coreProperties>
</file>