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81" r:id="rId4"/>
    <p:sldId id="275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87" d="100"/>
          <a:sy n="87" d="100"/>
        </p:scale>
        <p:origin x="-3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3532A0-F859-4339-8BC1-362D86578FA7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6E92773-6803-4058-AA0F-4B87BCBF15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786059"/>
            <a:ext cx="8143932" cy="32932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dventure" pitchFamily="2" charset="0"/>
              </a:rPr>
              <a:t>Михайлова </a:t>
            </a:r>
          </a:p>
          <a:p>
            <a:pPr algn="ctr"/>
            <a:r>
              <a:rPr lang="ru-RU" sz="5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dventure" pitchFamily="2" charset="0"/>
              </a:rPr>
              <a:t>Наталья Викторовна –</a:t>
            </a:r>
          </a:p>
          <a:p>
            <a:pPr algn="ctr"/>
            <a:r>
              <a:rPr lang="ru-RU" sz="5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dventure" pitchFamily="2" charset="0"/>
              </a:rPr>
              <a:t>у</a:t>
            </a:r>
            <a:r>
              <a:rPr lang="ru-RU" sz="5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dventure" pitchFamily="2" charset="0"/>
              </a:rPr>
              <a:t>читель физической культуры</a:t>
            </a:r>
            <a:endParaRPr lang="ru-RU" sz="5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dventure" pitchFamily="2" charset="0"/>
            </a:endParaRPr>
          </a:p>
        </p:txBody>
      </p:sp>
      <p:pic>
        <p:nvPicPr>
          <p:cNvPr id="5" name="Рисунок 4" descr="01_1"/>
          <p:cNvPicPr/>
          <p:nvPr/>
        </p:nvPicPr>
        <p:blipFill>
          <a:blip r:embed="rId2" cstate="print"/>
          <a:srcRect l="4093" r="3462"/>
          <a:stretch>
            <a:fillRect/>
          </a:stretch>
        </p:blipFill>
        <p:spPr bwMode="auto">
          <a:xfrm>
            <a:off x="251520" y="260648"/>
            <a:ext cx="3240360" cy="2514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3643306" y="293542"/>
            <a:ext cx="550069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dventure" pitchFamily="2" charset="0"/>
              </a:rPr>
              <a:t>МКОУ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dventure" pitchFamily="2" charset="0"/>
              </a:rPr>
              <a:t>Емельяновская</a:t>
            </a:r>
            <a:endParaRPr lang="ru-RU" sz="32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dventure" pitchFamily="2" charset="0"/>
            </a:endParaRPr>
          </a:p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dventure" pitchFamily="2" charset="0"/>
              </a:rPr>
              <a:t>с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dventure" pitchFamily="2" charset="0"/>
              </a:rPr>
              <a:t>редняя общеобразовательная</a:t>
            </a:r>
          </a:p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dventure" pitchFamily="2" charset="0"/>
              </a:rPr>
              <a:t>ш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dventure" pitchFamily="2" charset="0"/>
              </a:rPr>
              <a:t>кола №3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dventur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596" y="642918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u="sng" dirty="0" smtClean="0">
                <a:solidFill>
                  <a:schemeClr val="accent5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Задача системы образования</a:t>
            </a:r>
            <a:endParaRPr lang="ru-RU" sz="4400" u="sng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1785926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dventure"/>
                <a:cs typeface="Tahoma" pitchFamily="34" charset="0"/>
              </a:rPr>
              <a:t>Состоит не в передаче объёма знаний, </a:t>
            </a:r>
          </a:p>
          <a:p>
            <a:pPr algn="ctr"/>
            <a:r>
              <a:rPr lang="ru-RU" sz="6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dventure"/>
                <a:cs typeface="Tahoma" pitchFamily="34" charset="0"/>
              </a:rPr>
              <a:t>а в том, чтобы </a:t>
            </a:r>
            <a:r>
              <a:rPr lang="ru-RU" sz="6000" u="sng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dventure"/>
                <a:cs typeface="Tahoma" pitchFamily="34" charset="0"/>
              </a:rPr>
              <a:t>научить учиться</a:t>
            </a:r>
            <a:r>
              <a:rPr lang="ru-RU" sz="6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dventure"/>
                <a:cs typeface="Tahoma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7353328" cy="1143000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Adventure"/>
              </a:rPr>
              <a:t>Формирование </a:t>
            </a:r>
            <a:r>
              <a:rPr lang="ru-RU" sz="6000" dirty="0" err="1" smtClean="0">
                <a:latin typeface="Adventure"/>
              </a:rPr>
              <a:t>Метапредметных</a:t>
            </a:r>
            <a:r>
              <a:rPr lang="ru-RU" sz="6000" dirty="0" smtClean="0">
                <a:latin typeface="Adventure"/>
              </a:rPr>
              <a:t> универсальных учебных действий.</a:t>
            </a:r>
            <a:endParaRPr lang="ru-RU" sz="6000" dirty="0">
              <a:latin typeface="Adventur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714356"/>
            <a:ext cx="79296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>
              <a:buAutoNum type="arabicPeriod"/>
            </a:pPr>
            <a:r>
              <a:rPr lang="ru-RU" sz="6000" dirty="0" smtClean="0">
                <a:latin typeface="Adventure"/>
                <a:cs typeface="Tahoma" pitchFamily="34" charset="0"/>
              </a:rPr>
              <a:t>Капитан группы</a:t>
            </a:r>
          </a:p>
          <a:p>
            <a:pPr marL="742950" indent="-742950" algn="ctr">
              <a:buAutoNum type="arabicPeriod"/>
            </a:pPr>
            <a:r>
              <a:rPr lang="ru-RU" sz="6000" dirty="0" smtClean="0">
                <a:latin typeface="Adventure"/>
                <a:cs typeface="Tahoma" pitchFamily="34" charset="0"/>
              </a:rPr>
              <a:t>Чтец</a:t>
            </a:r>
          </a:p>
          <a:p>
            <a:pPr marL="742950" indent="-742950" algn="ctr">
              <a:buAutoNum type="arabicPeriod"/>
            </a:pPr>
            <a:r>
              <a:rPr lang="ru-RU" sz="6000" dirty="0" smtClean="0">
                <a:latin typeface="Adventure"/>
                <a:cs typeface="Tahoma" pitchFamily="34" charset="0"/>
              </a:rPr>
              <a:t>Практическая группа</a:t>
            </a:r>
          </a:p>
          <a:p>
            <a:pPr marL="742950" indent="-742950" algn="ctr">
              <a:buAutoNum type="arabicPeriod"/>
            </a:pPr>
            <a:r>
              <a:rPr lang="ru-RU" sz="6000" dirty="0" smtClean="0">
                <a:latin typeface="Adventure"/>
                <a:cs typeface="Tahoma" pitchFamily="34" charset="0"/>
              </a:rPr>
              <a:t>Наблюдатель</a:t>
            </a:r>
          </a:p>
          <a:p>
            <a:pPr marL="742950" indent="-742950" algn="ctr"/>
            <a:endParaRPr lang="ru-RU" sz="6000" dirty="0" smtClean="0">
              <a:latin typeface="Adventure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214291"/>
            <a:ext cx="8572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u="sng" dirty="0" smtClean="0">
                <a:solidFill>
                  <a:schemeClr val="accent3">
                    <a:lumMod val="75000"/>
                  </a:schemeClr>
                </a:solidFill>
                <a:latin typeface="Adventure"/>
              </a:rPr>
              <a:t>Результат:</a:t>
            </a:r>
            <a:endParaRPr lang="ru-RU" sz="4000" b="1" u="sng" dirty="0">
              <a:solidFill>
                <a:schemeClr val="accent3">
                  <a:lumMod val="75000"/>
                </a:schemeClr>
              </a:solidFill>
              <a:latin typeface="Adventur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1000109"/>
            <a:ext cx="8286808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1.Самостоятельно выделить и сформулировать познавательную деятельность;</a:t>
            </a:r>
          </a:p>
          <a:p>
            <a:r>
              <a:rPr lang="ru-RU" sz="24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2. Работать путем выбора;</a:t>
            </a:r>
          </a:p>
          <a:p>
            <a:r>
              <a:rPr lang="ru-RU" sz="24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3.Установливать рабочие связи;</a:t>
            </a:r>
          </a:p>
          <a:p>
            <a:r>
              <a:rPr lang="ru-RU" sz="24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4.Работа каждого из участников группы;</a:t>
            </a:r>
          </a:p>
          <a:p>
            <a:r>
              <a:rPr lang="ru-RU" sz="24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5. Умение слушать и слышать;</a:t>
            </a:r>
          </a:p>
          <a:p>
            <a:r>
              <a:rPr lang="ru-RU" sz="24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6. Конкретное содержание и изложение его в </a:t>
            </a:r>
            <a:r>
              <a:rPr lang="ru-RU" sz="2400" u="sng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устной форме;</a:t>
            </a:r>
          </a:p>
          <a:p>
            <a:r>
              <a:rPr lang="ru-RU" sz="24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7. Выступление перед аудиторией;</a:t>
            </a:r>
          </a:p>
          <a:p>
            <a:r>
              <a:rPr lang="ru-RU" sz="24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 8.Определить уровень отношения к себе и наоборот;</a:t>
            </a:r>
          </a:p>
          <a:p>
            <a:r>
              <a:rPr lang="ru-RU" sz="24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9. Организация внимания только на нужной </a:t>
            </a:r>
            <a:r>
              <a:rPr lang="ru-RU" sz="24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деятельности;</a:t>
            </a:r>
          </a:p>
          <a:p>
            <a:r>
              <a:rPr lang="ru-RU" sz="2400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Adventure"/>
              </a:rPr>
              <a:t>10.Умение оценить по достоинству и самооценка.</a:t>
            </a:r>
            <a:endParaRPr lang="ru-RU" sz="2800" dirty="0" smtClean="0">
              <a:solidFill>
                <a:schemeClr val="bg1">
                  <a:lumMod val="10000"/>
                  <a:lumOff val="90000"/>
                </a:schemeClr>
              </a:solidFill>
              <a:latin typeface="Adventure"/>
            </a:endParaRPr>
          </a:p>
          <a:p>
            <a:endParaRPr lang="ru-RU" sz="3200" dirty="0" smtClean="0">
              <a:solidFill>
                <a:schemeClr val="bg1">
                  <a:lumMod val="10000"/>
                  <a:lumOff val="90000"/>
                </a:schemeClr>
              </a:solidFill>
              <a:latin typeface="Adventure"/>
            </a:endParaRPr>
          </a:p>
          <a:p>
            <a:endParaRPr lang="ru-RU" sz="3200" dirty="0" smtClean="0">
              <a:solidFill>
                <a:schemeClr val="bg1">
                  <a:lumMod val="10000"/>
                  <a:lumOff val="90000"/>
                </a:schemeClr>
              </a:solidFill>
              <a:latin typeface="Adventure"/>
            </a:endParaRPr>
          </a:p>
          <a:p>
            <a:endParaRPr lang="ru-RU" sz="3200" dirty="0" smtClean="0">
              <a:solidFill>
                <a:schemeClr val="bg1">
                  <a:lumMod val="10000"/>
                  <a:lumOff val="90000"/>
                </a:schemeClr>
              </a:solidFill>
              <a:latin typeface="Adventure"/>
            </a:endParaRPr>
          </a:p>
          <a:p>
            <a:endParaRPr lang="ru-RU" sz="2800" dirty="0">
              <a:solidFill>
                <a:schemeClr val="bg1"/>
              </a:solidFill>
              <a:latin typeface="Adventur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Другая 1">
      <a:dk1>
        <a:srgbClr val="200E17"/>
      </a:dk1>
      <a:lt1>
        <a:sysClr val="window" lastClr="FFFFFF"/>
      </a:lt1>
      <a:dk2>
        <a:srgbClr val="B13F9A"/>
      </a:dk2>
      <a:lt2>
        <a:srgbClr val="F4E7ED"/>
      </a:lt2>
      <a:accent1>
        <a:srgbClr val="D487C4"/>
      </a:accent1>
      <a:accent2>
        <a:srgbClr val="AC66BB"/>
      </a:accent2>
      <a:accent3>
        <a:srgbClr val="FCBA8A"/>
      </a:accent3>
      <a:accent4>
        <a:srgbClr val="F9B639"/>
      </a:accent4>
      <a:accent5>
        <a:srgbClr val="E5BCDC"/>
      </a:accent5>
      <a:accent6>
        <a:srgbClr val="FCBA8A"/>
      </a:accent6>
      <a:hlink>
        <a:srgbClr val="FFDE66"/>
      </a:hlink>
      <a:folHlink>
        <a:srgbClr val="D490C5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1035</TotalTime>
  <Words>118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103</cp:revision>
  <dcterms:created xsi:type="dcterms:W3CDTF">2014-10-30T11:20:10Z</dcterms:created>
  <dcterms:modified xsi:type="dcterms:W3CDTF">2006-12-31T21:33:34Z</dcterms:modified>
</cp:coreProperties>
</file>