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9"/>
  </p:notesMasterIdLst>
  <p:sldIdLst>
    <p:sldId id="290" r:id="rId2"/>
    <p:sldId id="257" r:id="rId3"/>
    <p:sldId id="283" r:id="rId4"/>
    <p:sldId id="265" r:id="rId5"/>
    <p:sldId id="263" r:id="rId6"/>
    <p:sldId id="266" r:id="rId7"/>
    <p:sldId id="271" r:id="rId8"/>
    <p:sldId id="284" r:id="rId9"/>
    <p:sldId id="285" r:id="rId10"/>
    <p:sldId id="289" r:id="rId11"/>
    <p:sldId id="286" r:id="rId12"/>
    <p:sldId id="270" r:id="rId13"/>
    <p:sldId id="273" r:id="rId14"/>
    <p:sldId id="288" r:id="rId15"/>
    <p:sldId id="275" r:id="rId16"/>
    <p:sldId id="293" r:id="rId17"/>
    <p:sldId id="29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72FAE-5383-4458-934A-032B9C20E1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F9749F-1A50-45E5-A2D8-8DCF28DC8B04}">
      <dgm:prSet phldrT="[Текст]" phldr="1"/>
      <dgm:spPr/>
      <dgm:t>
        <a:bodyPr/>
        <a:lstStyle/>
        <a:p>
          <a:endParaRPr lang="ru-RU"/>
        </a:p>
      </dgm:t>
    </dgm:pt>
    <dgm:pt modelId="{BEB9BF5B-3C42-45B7-8511-F719824B2F0E}" type="parTrans" cxnId="{5AA6AD24-02F9-4D00-9FF2-A3D0231B88A0}">
      <dgm:prSet/>
      <dgm:spPr/>
      <dgm:t>
        <a:bodyPr/>
        <a:lstStyle/>
        <a:p>
          <a:endParaRPr lang="ru-RU"/>
        </a:p>
      </dgm:t>
    </dgm:pt>
    <dgm:pt modelId="{937D804A-860B-42A3-BCF9-55E286B3708C}" type="sibTrans" cxnId="{5AA6AD24-02F9-4D00-9FF2-A3D0231B88A0}">
      <dgm:prSet/>
      <dgm:spPr/>
      <dgm:t>
        <a:bodyPr/>
        <a:lstStyle/>
        <a:p>
          <a:endParaRPr lang="ru-RU"/>
        </a:p>
      </dgm:t>
    </dgm:pt>
    <dgm:pt modelId="{B574B770-2DD0-4C24-B58B-8FC5FBCF7109}">
      <dgm:prSet phldrT="[Текст]" phldr="1"/>
      <dgm:spPr/>
      <dgm:t>
        <a:bodyPr/>
        <a:lstStyle/>
        <a:p>
          <a:endParaRPr lang="ru-RU"/>
        </a:p>
      </dgm:t>
    </dgm:pt>
    <dgm:pt modelId="{F24B455A-6D13-4367-B2C9-E4B168427A3A}" type="parTrans" cxnId="{CC60E0F4-7F46-4E3F-9D8A-5ECD3E6B5AED}">
      <dgm:prSet/>
      <dgm:spPr/>
      <dgm:t>
        <a:bodyPr/>
        <a:lstStyle/>
        <a:p>
          <a:endParaRPr lang="ru-RU"/>
        </a:p>
      </dgm:t>
    </dgm:pt>
    <dgm:pt modelId="{B5539EB1-55F4-497A-BE91-CDEFF77A4006}" type="sibTrans" cxnId="{CC60E0F4-7F46-4E3F-9D8A-5ECD3E6B5AED}">
      <dgm:prSet/>
      <dgm:spPr/>
      <dgm:t>
        <a:bodyPr/>
        <a:lstStyle/>
        <a:p>
          <a:endParaRPr lang="ru-RU"/>
        </a:p>
      </dgm:t>
    </dgm:pt>
    <dgm:pt modelId="{DA817B25-3F9F-4CAD-A739-63AA43D20FE5}">
      <dgm:prSet phldrT="[Текст]"/>
      <dgm:spPr/>
      <dgm:t>
        <a:bodyPr/>
        <a:lstStyle/>
        <a:p>
          <a:r>
            <a:rPr lang="ru-RU" dirty="0" smtClean="0"/>
            <a:t>планктон</a:t>
          </a:r>
          <a:endParaRPr lang="ru-RU" dirty="0"/>
        </a:p>
      </dgm:t>
    </dgm:pt>
    <dgm:pt modelId="{44929963-CA27-49DF-8538-F5F051DB964F}" type="parTrans" cxnId="{0FFB24B9-274A-4925-93D7-5F29471DF9B2}">
      <dgm:prSet/>
      <dgm:spPr/>
      <dgm:t>
        <a:bodyPr/>
        <a:lstStyle/>
        <a:p>
          <a:endParaRPr lang="ru-RU"/>
        </a:p>
      </dgm:t>
    </dgm:pt>
    <dgm:pt modelId="{64FA512E-FFE1-4384-B2C2-D9DF3782113B}" type="sibTrans" cxnId="{0FFB24B9-274A-4925-93D7-5F29471DF9B2}">
      <dgm:prSet/>
      <dgm:spPr/>
      <dgm:t>
        <a:bodyPr/>
        <a:lstStyle/>
        <a:p>
          <a:endParaRPr lang="ru-RU"/>
        </a:p>
      </dgm:t>
    </dgm:pt>
    <dgm:pt modelId="{34B1C443-0B99-45EF-ADA0-403DF026DAA1}">
      <dgm:prSet phldrT="[Текст]" phldr="1"/>
      <dgm:spPr/>
      <dgm:t>
        <a:bodyPr/>
        <a:lstStyle/>
        <a:p>
          <a:endParaRPr lang="ru-RU"/>
        </a:p>
      </dgm:t>
    </dgm:pt>
    <dgm:pt modelId="{456050E5-004F-46A7-90DD-4CAF730ECDC8}" type="parTrans" cxnId="{C36A2C3D-53CB-458E-AE3B-EB1B8A43F0A0}">
      <dgm:prSet/>
      <dgm:spPr/>
      <dgm:t>
        <a:bodyPr/>
        <a:lstStyle/>
        <a:p>
          <a:endParaRPr lang="ru-RU"/>
        </a:p>
      </dgm:t>
    </dgm:pt>
    <dgm:pt modelId="{92075E04-6928-4001-8202-3D3500C29FBA}" type="sibTrans" cxnId="{C36A2C3D-53CB-458E-AE3B-EB1B8A43F0A0}">
      <dgm:prSet/>
      <dgm:spPr/>
      <dgm:t>
        <a:bodyPr/>
        <a:lstStyle/>
        <a:p>
          <a:endParaRPr lang="ru-RU"/>
        </a:p>
      </dgm:t>
    </dgm:pt>
    <dgm:pt modelId="{68A62485-37DB-4EA7-B57B-E6FF937BFE68}">
      <dgm:prSet phldrT="[Текст]" phldr="1"/>
      <dgm:spPr/>
      <dgm:t>
        <a:bodyPr/>
        <a:lstStyle/>
        <a:p>
          <a:endParaRPr lang="ru-RU"/>
        </a:p>
      </dgm:t>
    </dgm:pt>
    <dgm:pt modelId="{D9E1A183-C082-4D12-BDEA-6606BB7CCB11}" type="parTrans" cxnId="{DD821157-449D-45B4-949E-4BF84ACBFF09}">
      <dgm:prSet/>
      <dgm:spPr/>
      <dgm:t>
        <a:bodyPr/>
        <a:lstStyle/>
        <a:p>
          <a:endParaRPr lang="ru-RU"/>
        </a:p>
      </dgm:t>
    </dgm:pt>
    <dgm:pt modelId="{1205995C-B9DD-4469-AC4C-4E08E02EE1D3}" type="sibTrans" cxnId="{DD821157-449D-45B4-949E-4BF84ACBFF09}">
      <dgm:prSet/>
      <dgm:spPr/>
      <dgm:t>
        <a:bodyPr/>
        <a:lstStyle/>
        <a:p>
          <a:endParaRPr lang="ru-RU"/>
        </a:p>
      </dgm:t>
    </dgm:pt>
    <dgm:pt modelId="{A3A6DCE4-0701-429F-A070-1CE73D7E8D25}">
      <dgm:prSet phldrT="[Текст]"/>
      <dgm:spPr/>
      <dgm:t>
        <a:bodyPr/>
        <a:lstStyle/>
        <a:p>
          <a:r>
            <a:rPr lang="ru-RU" dirty="0" smtClean="0"/>
            <a:t>нектон</a:t>
          </a:r>
          <a:endParaRPr lang="ru-RU" dirty="0"/>
        </a:p>
      </dgm:t>
    </dgm:pt>
    <dgm:pt modelId="{079E6897-190A-45E2-9880-707AFE40C9A7}" type="parTrans" cxnId="{B1633DDB-0403-40F1-909B-9FFF857E195B}">
      <dgm:prSet/>
      <dgm:spPr/>
      <dgm:t>
        <a:bodyPr/>
        <a:lstStyle/>
        <a:p>
          <a:endParaRPr lang="ru-RU"/>
        </a:p>
      </dgm:t>
    </dgm:pt>
    <dgm:pt modelId="{81C4079A-6A3F-4408-8346-B4EACF6E84F4}" type="sibTrans" cxnId="{B1633DDB-0403-40F1-909B-9FFF857E195B}">
      <dgm:prSet/>
      <dgm:spPr/>
      <dgm:t>
        <a:bodyPr/>
        <a:lstStyle/>
        <a:p>
          <a:endParaRPr lang="ru-RU"/>
        </a:p>
      </dgm:t>
    </dgm:pt>
    <dgm:pt modelId="{A3E4B0FA-D377-4AA1-BD8F-94611AC7EA05}">
      <dgm:prSet phldrT="[Текст]" phldr="1"/>
      <dgm:spPr/>
      <dgm:t>
        <a:bodyPr/>
        <a:lstStyle/>
        <a:p>
          <a:endParaRPr lang="ru-RU"/>
        </a:p>
      </dgm:t>
    </dgm:pt>
    <dgm:pt modelId="{767CB047-24E3-4F07-A101-5C9795906FE3}" type="parTrans" cxnId="{173EC745-1185-484A-96A1-F2BBB6E40529}">
      <dgm:prSet/>
      <dgm:spPr/>
      <dgm:t>
        <a:bodyPr/>
        <a:lstStyle/>
        <a:p>
          <a:endParaRPr lang="ru-RU"/>
        </a:p>
      </dgm:t>
    </dgm:pt>
    <dgm:pt modelId="{75260EE8-9D4F-413B-A9BF-40C66988F665}" type="sibTrans" cxnId="{173EC745-1185-484A-96A1-F2BBB6E40529}">
      <dgm:prSet/>
      <dgm:spPr/>
      <dgm:t>
        <a:bodyPr/>
        <a:lstStyle/>
        <a:p>
          <a:endParaRPr lang="ru-RU"/>
        </a:p>
      </dgm:t>
    </dgm:pt>
    <dgm:pt modelId="{73838936-E625-4E12-B469-57AAAE6E90B3}">
      <dgm:prSet phldrT="[Текст]" phldr="1"/>
      <dgm:spPr/>
      <dgm:t>
        <a:bodyPr/>
        <a:lstStyle/>
        <a:p>
          <a:endParaRPr lang="ru-RU"/>
        </a:p>
      </dgm:t>
    </dgm:pt>
    <dgm:pt modelId="{409CD477-4E2C-4590-BEF8-C944B47257A1}" type="parTrans" cxnId="{DA98915C-EAEE-47E8-A00E-1E1B76A12A97}">
      <dgm:prSet/>
      <dgm:spPr/>
      <dgm:t>
        <a:bodyPr/>
        <a:lstStyle/>
        <a:p>
          <a:endParaRPr lang="ru-RU"/>
        </a:p>
      </dgm:t>
    </dgm:pt>
    <dgm:pt modelId="{CE08CFE9-5B8D-4DD5-BFEE-00F5C62136CC}" type="sibTrans" cxnId="{DA98915C-EAEE-47E8-A00E-1E1B76A12A97}">
      <dgm:prSet/>
      <dgm:spPr/>
      <dgm:t>
        <a:bodyPr/>
        <a:lstStyle/>
        <a:p>
          <a:endParaRPr lang="ru-RU"/>
        </a:p>
      </dgm:t>
    </dgm:pt>
    <dgm:pt modelId="{C9ED8870-0403-4F8E-BBE1-6E9F565583E6}">
      <dgm:prSet phldrT="[Текст]"/>
      <dgm:spPr/>
      <dgm:t>
        <a:bodyPr/>
        <a:lstStyle/>
        <a:p>
          <a:r>
            <a:rPr lang="ru-RU" dirty="0" smtClean="0"/>
            <a:t>бентос</a:t>
          </a:r>
          <a:endParaRPr lang="ru-RU" dirty="0"/>
        </a:p>
      </dgm:t>
    </dgm:pt>
    <dgm:pt modelId="{6EABBED0-06B3-4F9F-92F8-4CDB463B602A}" type="parTrans" cxnId="{FC983EE3-C133-4846-B98D-C1A9030C9A0A}">
      <dgm:prSet/>
      <dgm:spPr/>
      <dgm:t>
        <a:bodyPr/>
        <a:lstStyle/>
        <a:p>
          <a:endParaRPr lang="ru-RU"/>
        </a:p>
      </dgm:t>
    </dgm:pt>
    <dgm:pt modelId="{17B74C97-3298-4F03-9844-50C2C26AB0A2}" type="sibTrans" cxnId="{FC983EE3-C133-4846-B98D-C1A9030C9A0A}">
      <dgm:prSet/>
      <dgm:spPr/>
      <dgm:t>
        <a:bodyPr/>
        <a:lstStyle/>
        <a:p>
          <a:endParaRPr lang="ru-RU"/>
        </a:p>
      </dgm:t>
    </dgm:pt>
    <dgm:pt modelId="{B14F7A4D-7522-4730-8F82-AA53FF952D5C}" type="pres">
      <dgm:prSet presAssocID="{A9E72FAE-5383-4458-934A-032B9C20E1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FA0E98-4383-4AB6-B8D1-AA5348589F9D}" type="pres">
      <dgm:prSet presAssocID="{01F9749F-1A50-45E5-A2D8-8DCF28DC8B04}" presName="composite" presStyleCnt="0"/>
      <dgm:spPr/>
    </dgm:pt>
    <dgm:pt modelId="{706628B4-020A-4896-B811-2C943835D7DD}" type="pres">
      <dgm:prSet presAssocID="{01F9749F-1A50-45E5-A2D8-8DCF28DC8B0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6989C-C53C-4F2C-A2D4-E0F5CFD5D2D5}" type="pres">
      <dgm:prSet presAssocID="{01F9749F-1A50-45E5-A2D8-8DCF28DC8B0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D64DA-721C-4DA1-B18F-86423BFB2A02}" type="pres">
      <dgm:prSet presAssocID="{937D804A-860B-42A3-BCF9-55E286B3708C}" presName="sp" presStyleCnt="0"/>
      <dgm:spPr/>
    </dgm:pt>
    <dgm:pt modelId="{C0AD03DF-F497-463B-80B0-DA2271D5EAC0}" type="pres">
      <dgm:prSet presAssocID="{34B1C443-0B99-45EF-ADA0-403DF026DAA1}" presName="composite" presStyleCnt="0"/>
      <dgm:spPr/>
    </dgm:pt>
    <dgm:pt modelId="{1663BC71-1CD4-4100-944A-1258734D5116}" type="pres">
      <dgm:prSet presAssocID="{34B1C443-0B99-45EF-ADA0-403DF026DA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3DABA-C0DC-425F-80DC-9B8848274854}" type="pres">
      <dgm:prSet presAssocID="{34B1C443-0B99-45EF-ADA0-403DF026DAA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66601-8356-466A-B323-C721AE46BC2C}" type="pres">
      <dgm:prSet presAssocID="{92075E04-6928-4001-8202-3D3500C29FBA}" presName="sp" presStyleCnt="0"/>
      <dgm:spPr/>
    </dgm:pt>
    <dgm:pt modelId="{250E61BB-A831-494D-B0A4-CD78791B74FC}" type="pres">
      <dgm:prSet presAssocID="{A3E4B0FA-D377-4AA1-BD8F-94611AC7EA05}" presName="composite" presStyleCnt="0"/>
      <dgm:spPr/>
    </dgm:pt>
    <dgm:pt modelId="{D6C0D932-C541-48CF-B156-2118EDC5753B}" type="pres">
      <dgm:prSet presAssocID="{A3E4B0FA-D377-4AA1-BD8F-94611AC7EA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FEB3C-5C7F-42D9-BE68-9E572F912853}" type="pres">
      <dgm:prSet presAssocID="{A3E4B0FA-D377-4AA1-BD8F-94611AC7EA0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A6AD24-02F9-4D00-9FF2-A3D0231B88A0}" srcId="{A9E72FAE-5383-4458-934A-032B9C20E158}" destId="{01F9749F-1A50-45E5-A2D8-8DCF28DC8B04}" srcOrd="0" destOrd="0" parTransId="{BEB9BF5B-3C42-45B7-8511-F719824B2F0E}" sibTransId="{937D804A-860B-42A3-BCF9-55E286B3708C}"/>
    <dgm:cxn modelId="{8679AC74-BE85-45D5-A863-D390684B96CD}" type="presOf" srcId="{B574B770-2DD0-4C24-B58B-8FC5FBCF7109}" destId="{8736989C-C53C-4F2C-A2D4-E0F5CFD5D2D5}" srcOrd="0" destOrd="0" presId="urn:microsoft.com/office/officeart/2005/8/layout/chevron2"/>
    <dgm:cxn modelId="{0FFB24B9-274A-4925-93D7-5F29471DF9B2}" srcId="{01F9749F-1A50-45E5-A2D8-8DCF28DC8B04}" destId="{DA817B25-3F9F-4CAD-A739-63AA43D20FE5}" srcOrd="1" destOrd="0" parTransId="{44929963-CA27-49DF-8538-F5F051DB964F}" sibTransId="{64FA512E-FFE1-4384-B2C2-D9DF3782113B}"/>
    <dgm:cxn modelId="{CC60E0F4-7F46-4E3F-9D8A-5ECD3E6B5AED}" srcId="{01F9749F-1A50-45E5-A2D8-8DCF28DC8B04}" destId="{B574B770-2DD0-4C24-B58B-8FC5FBCF7109}" srcOrd="0" destOrd="0" parTransId="{F24B455A-6D13-4367-B2C9-E4B168427A3A}" sibTransId="{B5539EB1-55F4-497A-BE91-CDEFF77A4006}"/>
    <dgm:cxn modelId="{2DFEFE0E-549C-4E20-90B0-467F10EECAEE}" type="presOf" srcId="{A3E4B0FA-D377-4AA1-BD8F-94611AC7EA05}" destId="{D6C0D932-C541-48CF-B156-2118EDC5753B}" srcOrd="0" destOrd="0" presId="urn:microsoft.com/office/officeart/2005/8/layout/chevron2"/>
    <dgm:cxn modelId="{E5596936-0B1D-4CC7-A894-6E446FDFD4FD}" type="presOf" srcId="{01F9749F-1A50-45E5-A2D8-8DCF28DC8B04}" destId="{706628B4-020A-4896-B811-2C943835D7DD}" srcOrd="0" destOrd="0" presId="urn:microsoft.com/office/officeart/2005/8/layout/chevron2"/>
    <dgm:cxn modelId="{173EC745-1185-484A-96A1-F2BBB6E40529}" srcId="{A9E72FAE-5383-4458-934A-032B9C20E158}" destId="{A3E4B0FA-D377-4AA1-BD8F-94611AC7EA05}" srcOrd="2" destOrd="0" parTransId="{767CB047-24E3-4F07-A101-5C9795906FE3}" sibTransId="{75260EE8-9D4F-413B-A9BF-40C66988F665}"/>
    <dgm:cxn modelId="{DA98915C-EAEE-47E8-A00E-1E1B76A12A97}" srcId="{A3E4B0FA-D377-4AA1-BD8F-94611AC7EA05}" destId="{73838936-E625-4E12-B469-57AAAE6E90B3}" srcOrd="0" destOrd="0" parTransId="{409CD477-4E2C-4590-BEF8-C944B47257A1}" sibTransId="{CE08CFE9-5B8D-4DD5-BFEE-00F5C62136CC}"/>
    <dgm:cxn modelId="{6D2F2F9C-CDB9-48A5-A95F-36B8C9A74160}" type="presOf" srcId="{C9ED8870-0403-4F8E-BBE1-6E9F565583E6}" destId="{634FEB3C-5C7F-42D9-BE68-9E572F912853}" srcOrd="0" destOrd="1" presId="urn:microsoft.com/office/officeart/2005/8/layout/chevron2"/>
    <dgm:cxn modelId="{8D42320D-EDC1-44D8-ABA0-F4A1B7DB3AC0}" type="presOf" srcId="{73838936-E625-4E12-B469-57AAAE6E90B3}" destId="{634FEB3C-5C7F-42D9-BE68-9E572F912853}" srcOrd="0" destOrd="0" presId="urn:microsoft.com/office/officeart/2005/8/layout/chevron2"/>
    <dgm:cxn modelId="{C1B3ADDF-6A5F-46EF-AA5F-CDCC5EC19D03}" type="presOf" srcId="{34B1C443-0B99-45EF-ADA0-403DF026DAA1}" destId="{1663BC71-1CD4-4100-944A-1258734D5116}" srcOrd="0" destOrd="0" presId="urn:microsoft.com/office/officeart/2005/8/layout/chevron2"/>
    <dgm:cxn modelId="{DD821157-449D-45B4-949E-4BF84ACBFF09}" srcId="{34B1C443-0B99-45EF-ADA0-403DF026DAA1}" destId="{68A62485-37DB-4EA7-B57B-E6FF937BFE68}" srcOrd="0" destOrd="0" parTransId="{D9E1A183-C082-4D12-BDEA-6606BB7CCB11}" sibTransId="{1205995C-B9DD-4469-AC4C-4E08E02EE1D3}"/>
    <dgm:cxn modelId="{8AAAC4B2-6248-4FC5-94D9-A2E3BF90898C}" type="presOf" srcId="{68A62485-37DB-4EA7-B57B-E6FF937BFE68}" destId="{2FD3DABA-C0DC-425F-80DC-9B8848274854}" srcOrd="0" destOrd="0" presId="urn:microsoft.com/office/officeart/2005/8/layout/chevron2"/>
    <dgm:cxn modelId="{0A20A7F6-F499-4812-A086-5D5ECE9F1B4E}" type="presOf" srcId="{DA817B25-3F9F-4CAD-A739-63AA43D20FE5}" destId="{8736989C-C53C-4F2C-A2D4-E0F5CFD5D2D5}" srcOrd="0" destOrd="1" presId="urn:microsoft.com/office/officeart/2005/8/layout/chevron2"/>
    <dgm:cxn modelId="{EE9C84AA-A940-4EBC-A69F-CECBD0790BFF}" type="presOf" srcId="{A9E72FAE-5383-4458-934A-032B9C20E158}" destId="{B14F7A4D-7522-4730-8F82-AA53FF952D5C}" srcOrd="0" destOrd="0" presId="urn:microsoft.com/office/officeart/2005/8/layout/chevron2"/>
    <dgm:cxn modelId="{FC983EE3-C133-4846-B98D-C1A9030C9A0A}" srcId="{A3E4B0FA-D377-4AA1-BD8F-94611AC7EA05}" destId="{C9ED8870-0403-4F8E-BBE1-6E9F565583E6}" srcOrd="1" destOrd="0" parTransId="{6EABBED0-06B3-4F9F-92F8-4CDB463B602A}" sibTransId="{17B74C97-3298-4F03-9844-50C2C26AB0A2}"/>
    <dgm:cxn modelId="{B1633DDB-0403-40F1-909B-9FFF857E195B}" srcId="{34B1C443-0B99-45EF-ADA0-403DF026DAA1}" destId="{A3A6DCE4-0701-429F-A070-1CE73D7E8D25}" srcOrd="1" destOrd="0" parTransId="{079E6897-190A-45E2-9880-707AFE40C9A7}" sibTransId="{81C4079A-6A3F-4408-8346-B4EACF6E84F4}"/>
    <dgm:cxn modelId="{B1F08D7B-9F14-4E3C-83B2-F0CA6294A309}" type="presOf" srcId="{A3A6DCE4-0701-429F-A070-1CE73D7E8D25}" destId="{2FD3DABA-C0DC-425F-80DC-9B8848274854}" srcOrd="0" destOrd="1" presId="urn:microsoft.com/office/officeart/2005/8/layout/chevron2"/>
    <dgm:cxn modelId="{C36A2C3D-53CB-458E-AE3B-EB1B8A43F0A0}" srcId="{A9E72FAE-5383-4458-934A-032B9C20E158}" destId="{34B1C443-0B99-45EF-ADA0-403DF026DAA1}" srcOrd="1" destOrd="0" parTransId="{456050E5-004F-46A7-90DD-4CAF730ECDC8}" sibTransId="{92075E04-6928-4001-8202-3D3500C29FBA}"/>
    <dgm:cxn modelId="{13F40A1B-247B-410F-AF9C-DD2A9303927C}" type="presParOf" srcId="{B14F7A4D-7522-4730-8F82-AA53FF952D5C}" destId="{5AFA0E98-4383-4AB6-B8D1-AA5348589F9D}" srcOrd="0" destOrd="0" presId="urn:microsoft.com/office/officeart/2005/8/layout/chevron2"/>
    <dgm:cxn modelId="{DBA1E5E8-0D15-4498-ABA3-E15A51A5D13C}" type="presParOf" srcId="{5AFA0E98-4383-4AB6-B8D1-AA5348589F9D}" destId="{706628B4-020A-4896-B811-2C943835D7DD}" srcOrd="0" destOrd="0" presId="urn:microsoft.com/office/officeart/2005/8/layout/chevron2"/>
    <dgm:cxn modelId="{9CE7FA4E-72B0-4B25-A171-265A819A7F02}" type="presParOf" srcId="{5AFA0E98-4383-4AB6-B8D1-AA5348589F9D}" destId="{8736989C-C53C-4F2C-A2D4-E0F5CFD5D2D5}" srcOrd="1" destOrd="0" presId="urn:microsoft.com/office/officeart/2005/8/layout/chevron2"/>
    <dgm:cxn modelId="{AAABBEE6-E06F-4198-AEE2-65C2991DCD26}" type="presParOf" srcId="{B14F7A4D-7522-4730-8F82-AA53FF952D5C}" destId="{91AD64DA-721C-4DA1-B18F-86423BFB2A02}" srcOrd="1" destOrd="0" presId="urn:microsoft.com/office/officeart/2005/8/layout/chevron2"/>
    <dgm:cxn modelId="{FF60C20D-0765-4A0F-A912-AC2C04C325FA}" type="presParOf" srcId="{B14F7A4D-7522-4730-8F82-AA53FF952D5C}" destId="{C0AD03DF-F497-463B-80B0-DA2271D5EAC0}" srcOrd="2" destOrd="0" presId="urn:microsoft.com/office/officeart/2005/8/layout/chevron2"/>
    <dgm:cxn modelId="{B51FAA5E-831D-4E53-B768-6FCFFDC5521B}" type="presParOf" srcId="{C0AD03DF-F497-463B-80B0-DA2271D5EAC0}" destId="{1663BC71-1CD4-4100-944A-1258734D5116}" srcOrd="0" destOrd="0" presId="urn:microsoft.com/office/officeart/2005/8/layout/chevron2"/>
    <dgm:cxn modelId="{DACE5AB9-713C-4063-B688-3571A2F7BE9F}" type="presParOf" srcId="{C0AD03DF-F497-463B-80B0-DA2271D5EAC0}" destId="{2FD3DABA-C0DC-425F-80DC-9B8848274854}" srcOrd="1" destOrd="0" presId="urn:microsoft.com/office/officeart/2005/8/layout/chevron2"/>
    <dgm:cxn modelId="{A6FAA2F1-1F56-4856-A6A2-4088024B5BCA}" type="presParOf" srcId="{B14F7A4D-7522-4730-8F82-AA53FF952D5C}" destId="{9EB66601-8356-466A-B323-C721AE46BC2C}" srcOrd="3" destOrd="0" presId="urn:microsoft.com/office/officeart/2005/8/layout/chevron2"/>
    <dgm:cxn modelId="{A4408931-DE63-4E3B-A4C5-C0F2F4B5C93C}" type="presParOf" srcId="{B14F7A4D-7522-4730-8F82-AA53FF952D5C}" destId="{250E61BB-A831-494D-B0A4-CD78791B74FC}" srcOrd="4" destOrd="0" presId="urn:microsoft.com/office/officeart/2005/8/layout/chevron2"/>
    <dgm:cxn modelId="{7EC65C92-9641-41D8-B0FA-AF22E0C7640C}" type="presParOf" srcId="{250E61BB-A831-494D-B0A4-CD78791B74FC}" destId="{D6C0D932-C541-48CF-B156-2118EDC5753B}" srcOrd="0" destOrd="0" presId="urn:microsoft.com/office/officeart/2005/8/layout/chevron2"/>
    <dgm:cxn modelId="{654A80F2-E885-446E-82E0-2AB4AB91EB68}" type="presParOf" srcId="{250E61BB-A831-494D-B0A4-CD78791B74FC}" destId="{634FEB3C-5C7F-42D9-BE68-9E572F9128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628B4-020A-4896-B811-2C943835D7D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-222646" y="223826"/>
        <a:ext cx="1484312" cy="1039018"/>
      </dsp:txXfrm>
    </dsp:sp>
    <dsp:sp modelId="{8736989C-C53C-4F2C-A2D4-E0F5CFD5D2D5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планктон</a:t>
          </a:r>
          <a:endParaRPr lang="ru-RU" sz="2800" kern="1200" dirty="0"/>
        </a:p>
      </dsp:txBody>
      <dsp:txXfrm rot="5400000">
        <a:off x="3085107" y="-2044909"/>
        <a:ext cx="964803" cy="5056981"/>
      </dsp:txXfrm>
    </dsp:sp>
    <dsp:sp modelId="{1663BC71-1CD4-4100-944A-1258734D511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-222646" y="1512490"/>
        <a:ext cx="1484312" cy="1039018"/>
      </dsp:txXfrm>
    </dsp:sp>
    <dsp:sp modelId="{2FD3DABA-C0DC-425F-80DC-9B8848274854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нектон</a:t>
          </a:r>
          <a:endParaRPr lang="ru-RU" sz="2800" kern="1200" dirty="0"/>
        </a:p>
      </dsp:txBody>
      <dsp:txXfrm rot="5400000">
        <a:off x="3085107" y="-756245"/>
        <a:ext cx="964803" cy="5056981"/>
      </dsp:txXfrm>
    </dsp:sp>
    <dsp:sp modelId="{D6C0D932-C541-48CF-B156-2118EDC5753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-222646" y="2801154"/>
        <a:ext cx="1484312" cy="1039018"/>
      </dsp:txXfrm>
    </dsp:sp>
    <dsp:sp modelId="{634FEB3C-5C7F-42D9-BE68-9E572F912853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бентос</a:t>
          </a:r>
          <a:endParaRPr lang="ru-RU" sz="2800" kern="1200" dirty="0"/>
        </a:p>
      </dsp:txBody>
      <dsp:txXfrm rot="5400000">
        <a:off x="3085107" y="532418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A2FD6-CEF5-4223-B112-6F5CAFB2D31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819E-820F-41F0-8724-4D4428C6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16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0C66C2-0F80-4ACC-A2CC-2387F1CEC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577E5-1015-491B-9E3D-96CE8602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358272-2B15-48C5-9908-511CA0CFE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B17BB-D7D0-4C22-801A-FFA3C66B87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0EC95D-2507-40D1-98EC-1D668042D5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000E3C-AA93-4C59-B162-8242EC64B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C60FA-D25C-44FC-B840-0F6A9C29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B97329-6EAF-4BE8-8A93-692FC20AC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C4F1E-D650-42C8-9CFF-9D8FD91AB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C980D-1033-4106-8013-1EBB1159C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7AD7EB-33D9-4104-9942-EC7B1FF54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FAE82-18F4-42C1-88F8-3F33A88C6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FD5A2-E0FB-4667-AAAE-EBC1E1310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C7DED-69DB-4881-BFCF-18753F652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14356A-2B7A-48CD-B24A-C7D3CB4E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2" r:id="rId14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5%D0%BA%D1%82%D0%BE%D0%BD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hlink"/>
                </a:solidFill>
              </a:rPr>
              <a:t>Растительный и животный мир океана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157192"/>
            <a:ext cx="5114778" cy="115212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Шаповалова</a:t>
            </a:r>
            <a:r>
              <a:rPr lang="ru-RU" dirty="0" smtClean="0"/>
              <a:t> Ольга Алексеевна</a:t>
            </a:r>
          </a:p>
          <a:p>
            <a:r>
              <a:rPr lang="ru-RU" dirty="0" smtClean="0"/>
              <a:t>Учитель высшей категории 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Марьяновская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Медуза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548680"/>
            <a:ext cx="7488832" cy="576064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err="1" smtClean="0"/>
              <a:t>Некто́н</a:t>
            </a:r>
            <a:r>
              <a:rPr lang="ru-RU" sz="2200" dirty="0" smtClean="0"/>
              <a:t>— совокупность водных активно плавающих организмов, преимущественно хищных, обитающих в толще воды</a:t>
            </a:r>
            <a:endParaRPr lang="ru-RU" sz="2200" dirty="0"/>
          </a:p>
        </p:txBody>
      </p:sp>
      <p:pic>
        <p:nvPicPr>
          <p:cNvPr id="60418" name="Picture 2" descr="C:\Documents and Settings\Admin\Рабочий стол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00808"/>
            <a:ext cx="4211960" cy="4248472"/>
          </a:xfrm>
          <a:prstGeom prst="rect">
            <a:avLst/>
          </a:prstGeom>
          <a:noFill/>
        </p:spPr>
      </p:pic>
      <p:pic>
        <p:nvPicPr>
          <p:cNvPr id="60420" name="Picture 4" descr="C:\Documents and Settings\Admin\Рабочий стол\i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1700808"/>
            <a:ext cx="374441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82" name="Picture 18" descr="рыбки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4535488" cy="3160713"/>
          </a:xfrm>
          <a:noFill/>
          <a:ln/>
        </p:spPr>
      </p:pic>
      <p:pic>
        <p:nvPicPr>
          <p:cNvPr id="36870" name="Picture 6" descr="рыбки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0"/>
            <a:ext cx="4572000" cy="3246438"/>
          </a:xfrm>
          <a:noFill/>
          <a:ln/>
        </p:spPr>
      </p:pic>
      <p:pic>
        <p:nvPicPr>
          <p:cNvPr id="36873" name="Picture 9" descr="рыбки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0" y="3573463"/>
            <a:ext cx="4427538" cy="3284537"/>
          </a:xfrm>
          <a:noFill/>
          <a:ln/>
        </p:spPr>
      </p:pic>
      <p:pic>
        <p:nvPicPr>
          <p:cNvPr id="36886" name="Picture 22" descr="1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/>
          <a:stretch>
            <a:fillRect/>
          </a:stretch>
        </p:blipFill>
        <p:spPr>
          <a:xfrm>
            <a:off x="4572000" y="3501008"/>
            <a:ext cx="4571999" cy="335699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68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368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акула o (большая белая)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tretch>
            <a:fillRect/>
          </a:stretch>
        </p:blipFill>
        <p:spPr>
          <a:xfrm>
            <a:off x="1524000" y="869950"/>
            <a:ext cx="6096000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Бе́нтос</a:t>
            </a:r>
            <a:r>
              <a:rPr lang="ru-RU" sz="2400" dirty="0" smtClean="0"/>
              <a:t>  — совокупность организмов, обитающих на грунте и в грунте дна водоёмов. </a:t>
            </a:r>
            <a:endParaRPr lang="ru-RU" sz="2400" dirty="0"/>
          </a:p>
        </p:txBody>
      </p:sp>
      <p:pic>
        <p:nvPicPr>
          <p:cNvPr id="5" name="Picture 4" descr="Морская звезд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556792"/>
            <a:ext cx="3978275" cy="4536504"/>
          </a:xfrm>
          <a:noFill/>
          <a:ln/>
        </p:spPr>
      </p:pic>
      <p:pic>
        <p:nvPicPr>
          <p:cNvPr id="7" name="Picture 7" descr="1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178300" y="1484784"/>
            <a:ext cx="3850084" cy="468052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135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tretch>
            <a:fillRect/>
          </a:stretch>
        </p:blipFill>
        <p:spPr>
          <a:xfrm>
            <a:off x="718457" y="420587"/>
            <a:ext cx="7707086" cy="547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83152" cy="1173480"/>
          </a:xfrm>
        </p:spPr>
        <p:txBody>
          <a:bodyPr/>
          <a:lstStyle/>
          <a:p>
            <a:r>
              <a:rPr lang="ru-RU" dirty="0"/>
              <a:t>Определите ,к какой группе обитателей океана относятся перечисленные ниже организмы.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491158591"/>
              </p:ext>
            </p:extLst>
          </p:nvPr>
        </p:nvGraphicFramePr>
        <p:xfrm>
          <a:off x="107504" y="1412776"/>
          <a:ext cx="7920880" cy="439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742"/>
                <a:gridCol w="2640569"/>
                <a:gridCol w="2640569"/>
              </a:tblGrid>
              <a:tr h="9373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Дельфины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6. Красные водоросли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А) Планктон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2. Медузы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7. Рыбы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Б) Нектон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3. Осьминоги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8. Криль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В) Бентос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4. Диатомеи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9. Черепаха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5. Морские </a:t>
                      </a:r>
                      <a:r>
                        <a:rPr lang="ru-RU" sz="2000" dirty="0">
                          <a:effectLst/>
                        </a:rPr>
                        <a:t>звёзды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10. Бурые водоросли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544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247937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Параграф 48, записи в тетради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4800" dirty="0" smtClean="0"/>
              <a:t>Спасибо за урок  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Домашнее задание  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/>
            <a:r>
              <a:rPr lang="ru-RU" b="1" u="sng">
                <a:solidFill>
                  <a:schemeClr val="hlink"/>
                </a:solidFill>
              </a:rPr>
              <a:t>Мировой океан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1341438"/>
            <a:ext cx="4032250" cy="57610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        </a:t>
            </a:r>
            <a:r>
              <a:rPr lang="ru-RU" sz="2800" dirty="0" smtClean="0"/>
              <a:t>Богат и разнообразен растительный и животный мир океана. В настоящее время в океане обнаружено около 160 тысяч видов животных и более 10 тысяч видов водорослей.    </a:t>
            </a:r>
            <a:endParaRPr lang="ru-RU" sz="2800" dirty="0"/>
          </a:p>
        </p:txBody>
      </p:sp>
      <p:pic>
        <p:nvPicPr>
          <p:cNvPr id="12292" name="Picture 4" descr="Океа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79838" y="1844675"/>
            <a:ext cx="5148262" cy="438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условия существования организмов весьма </a:t>
            </a:r>
            <a:r>
              <a:rPr lang="en-US" sz="2200" dirty="0" smtClean="0"/>
              <a:t>		</a:t>
            </a:r>
            <a:r>
              <a:rPr lang="ru-RU" sz="2200" dirty="0" smtClean="0"/>
              <a:t>благоприятны.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200" dirty="0" smtClean="0"/>
              <a:t>1</a:t>
            </a:r>
            <a:r>
              <a:rPr lang="ru-RU" sz="2200" dirty="0" smtClean="0"/>
              <a:t>. Действует выталкивающая сила воды, поэтому в ней могут жить организмы больших размеров.</a:t>
            </a:r>
          </a:p>
          <a:p>
            <a:pPr lvl="0"/>
            <a:r>
              <a:rPr lang="ru-RU" sz="2200" dirty="0" smtClean="0"/>
              <a:t>2. Нет резких перепадов температуры воды по сезонам года.</a:t>
            </a:r>
          </a:p>
          <a:p>
            <a:r>
              <a:rPr lang="ru-RU" sz="2200" dirty="0" smtClean="0"/>
              <a:t>      3. В воде растворен кислород, дышат морские организмы.</a:t>
            </a:r>
          </a:p>
          <a:p>
            <a:endParaRPr lang="ru-RU" dirty="0"/>
          </a:p>
        </p:txBody>
      </p:sp>
      <p:pic>
        <p:nvPicPr>
          <p:cNvPr id="5" name="Picture 4" descr="Жизнь под водо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07904" y="1484784"/>
            <a:ext cx="4392488" cy="475252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9512" y="116632"/>
            <a:ext cx="8856984" cy="6741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Хотя условия и благоприятны для разнообразия организмов, но</a:t>
            </a:r>
            <a:endParaRPr lang="ru-RU" dirty="0" smtClean="0">
              <a:solidFill>
                <a:srgbClr val="00FF00"/>
              </a:solidFill>
              <a:latin typeface="Arial" pitchFamily="34" charset="0"/>
            </a:endParaRP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распределены в океане они неравномерно. 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Наиболее богата живыми организмами мелководная прибрежная часть 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океана (шельф).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Здесь особенно благоприятны условия для жизни: вода хорошо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освещается и прогревается, 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богата кислородом и минеральными веществами. Глубже 200 м, 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куда слабо проникает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солнечный свет,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обитают в основном животные- хищники.</a:t>
            </a:r>
            <a:endParaRPr lang="ru-RU" dirty="0" smtClean="0">
              <a:solidFill>
                <a:srgbClr val="00FF00"/>
              </a:solidFill>
              <a:latin typeface="Arial" pitchFamily="34" charset="0"/>
            </a:endParaRP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Холодные глубины океана населены мало, но не лишены жизни, 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хотя растений там нет.</a:t>
            </a:r>
          </a:p>
          <a:p>
            <a:pPr lvl="0" eaLnBrk="0" hangingPunct="0"/>
            <a:r>
              <a:rPr lang="ru-RU" dirty="0" smtClean="0"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Но можно встретить червей, ракообразных, моллюсков.</a:t>
            </a:r>
            <a:endParaRPr lang="ru-RU" dirty="0" smtClean="0">
              <a:solidFill>
                <a:srgbClr val="00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Морские водоросли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4663" y="1341438"/>
            <a:ext cx="4859337" cy="55165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        Морские водоросли — древние, слоевцовые споровые растения, содержащие в своих клетках хлорофилл, и живущие преимущественно в воде. </a:t>
            </a:r>
            <a:r>
              <a:rPr lang="ru-RU" sz="2000" dirty="0" smtClean="0"/>
              <a:t>Здесь </a:t>
            </a:r>
            <a:r>
              <a:rPr lang="ru-RU" sz="2000" dirty="0"/>
              <a:t>мы встречаемся и с одноклеточными и многоклеточными, и с крупными формами различного строения. </a:t>
            </a:r>
            <a:r>
              <a:rPr lang="ru-RU" sz="2000" dirty="0" smtClean="0"/>
              <a:t>Даже </a:t>
            </a:r>
            <a:r>
              <a:rPr lang="ru-RU" sz="2000" dirty="0"/>
              <a:t>по окраске морские водоросли неодинаковы, так как одни содержат только хлорофилл, другие ещё ряд дополнительных пигментов, окрашивающие их в различные цвета.</a:t>
            </a:r>
          </a:p>
        </p:txBody>
      </p:sp>
      <p:pic>
        <p:nvPicPr>
          <p:cNvPr id="26631" name="Picture 7" descr="Морские водоросл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341438"/>
            <a:ext cx="4064000" cy="5256212"/>
          </a:xfrm>
          <a:noFill/>
          <a:ln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84300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Кораллы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1268413"/>
            <a:ext cx="4211638" cy="5373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       Коралл представляет собой материал скелета колонии коралловых полипов («биогерм»). Большие скопления кораллов формируют коралловые рифы и коралловые острова. Цвет кораллов зависит от состава и количества органических соединений: встречаются не только розовые, но и красные, голубые, белые и даже черные кораллы. Красные кораллы называют "кровавой пеной", "цветком крови", черные - "королевскими кораллами ". Розовые, красные и черные кораллы считаются наиболее ценными.</a:t>
            </a:r>
          </a:p>
        </p:txBody>
      </p:sp>
      <p:pic>
        <p:nvPicPr>
          <p:cNvPr id="30724" name="Picture 4" descr="Коралл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95738" y="1700213"/>
            <a:ext cx="4897437" cy="4321175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11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tretch>
            <a:fillRect/>
          </a:stretch>
        </p:blipFill>
        <p:spPr>
          <a:xfrm>
            <a:off x="755576" y="188640"/>
            <a:ext cx="7636933" cy="5727700"/>
          </a:xfr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Все организмы, живущие в океане, разделены на 3 группы.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259632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планктон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Планктон</a:t>
            </a:r>
            <a:r>
              <a:rPr lang="ru-RU" dirty="0" smtClean="0"/>
              <a:t> (</a:t>
            </a:r>
            <a:r>
              <a:rPr lang="ru-RU" dirty="0" smtClean="0">
                <a:hlinkClick r:id="rId2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el-GR" dirty="0" smtClean="0"/>
              <a:t>πλανκτον</a:t>
            </a:r>
            <a:r>
              <a:rPr lang="ru-RU" dirty="0" smtClean="0"/>
              <a:t> — блуждающие) — разнородные, в основном мелкие организмы, свободно дрейфующие в толще воды и неспособные — в отличие от </a:t>
            </a:r>
            <a:r>
              <a:rPr lang="ru-RU" dirty="0" smtClean="0">
                <a:hlinkClick r:id="rId3" tooltip="Нектон"/>
              </a:rPr>
              <a:t>нектона</a:t>
            </a:r>
            <a:r>
              <a:rPr lang="ru-RU" dirty="0" smtClean="0"/>
              <a:t> — сопротивляться течению.</a:t>
            </a:r>
            <a:endParaRPr lang="ru-RU" dirty="0"/>
          </a:p>
        </p:txBody>
      </p:sp>
      <p:pic>
        <p:nvPicPr>
          <p:cNvPr id="59394" name="Picture 2" descr="C:\Documents and Settings\Admin\Рабочий стол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3968" y="1628800"/>
            <a:ext cx="3816424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346</TotalTime>
  <Words>458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Растительный и животный мир океана</vt:lpstr>
      <vt:lpstr>Мировой океан</vt:lpstr>
      <vt:lpstr>условия существования организмов весьма   благоприятны. </vt:lpstr>
      <vt:lpstr>Слайд 4</vt:lpstr>
      <vt:lpstr>Морские водоросли</vt:lpstr>
      <vt:lpstr>Кораллы</vt:lpstr>
      <vt:lpstr>Слайд 7</vt:lpstr>
      <vt:lpstr>Все организмы, живущие в океане, разделены на 3 группы.</vt:lpstr>
      <vt:lpstr>планктон</vt:lpstr>
      <vt:lpstr>Слайд 10</vt:lpstr>
      <vt:lpstr>Некто́н— совокупность водных активно плавающих организмов, преимущественно хищных, обитающих в толще воды</vt:lpstr>
      <vt:lpstr>Слайд 12</vt:lpstr>
      <vt:lpstr>Слайд 13</vt:lpstr>
      <vt:lpstr>Бе́нтос  — совокупность организмов, обитающих на грунте и в грунте дна водоёмов. </vt:lpstr>
      <vt:lpstr>Слайд 15</vt:lpstr>
      <vt:lpstr>Определите ,к какой группе обитателей океана относятся перечисленные ниже организмы. </vt:lpstr>
      <vt:lpstr>Параграф 48, записи в тетради  Спасибо за урок  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и растения в мировом океане</dc:title>
  <dc:creator>SamLab.ws</dc:creator>
  <cp:lastModifiedBy>Admin</cp:lastModifiedBy>
  <cp:revision>22</cp:revision>
  <dcterms:created xsi:type="dcterms:W3CDTF">2009-01-24T13:07:02Z</dcterms:created>
  <dcterms:modified xsi:type="dcterms:W3CDTF">2015-11-29T17:44:38Z</dcterms:modified>
</cp:coreProperties>
</file>