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Здоровый образ жизни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1-5 классы</c:v>
                </c:pt>
                <c:pt idx="1">
                  <c:v>Студенты 1-го курса</c:v>
                </c:pt>
                <c:pt idx="2">
                  <c:v>Люди 30-50 лет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6.7</c:v>
                </c:pt>
                <c:pt idx="2">
                  <c:v>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Утренняя зарядка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1-5 классы</c:v>
                </c:pt>
                <c:pt idx="1">
                  <c:v>Студенты 1-го курса</c:v>
                </c:pt>
                <c:pt idx="2">
                  <c:v>Люди 30-50 лет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2.1</c:v>
                </c:pt>
                <c:pt idx="1">
                  <c:v>1.5</c:v>
                </c:pt>
                <c:pt idx="2">
                  <c:v>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Способсвует ли ЗОЖ успеху в других сферах человеческой деятельности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1-5 классы</c:v>
                </c:pt>
                <c:pt idx="1">
                  <c:v>Студенты 1-го курса</c:v>
                </c:pt>
                <c:pt idx="2">
                  <c:v>Люди 30-50 лет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9.4</c:v>
                </c:pt>
                <c:pt idx="2">
                  <c:v>9.7000000000000011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0368"/>
        <c:axId val="70172032"/>
      </c:barChart>
      <c:catAx>
        <c:axId val="2129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70172032"/>
        <c:crosses val="autoZero"/>
        <c:auto val="1"/>
        <c:lblAlgn val="ctr"/>
        <c:lblOffset val="100"/>
        <c:noMultiLvlLbl val="0"/>
      </c:catAx>
      <c:valAx>
        <c:axId val="7017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9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9CEE72-D1C7-4218-A035-28084E49D8AD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5A0038-ACDD-4CA1-8A2E-72CF96A05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142984"/>
            <a:ext cx="6929486" cy="1714536"/>
          </a:xfrm>
        </p:spPr>
        <p:txBody>
          <a:bodyPr/>
          <a:lstStyle/>
          <a:p>
            <a:pPr algn="ctr"/>
            <a:r>
              <a:rPr lang="ru-RU" sz="3600" dirty="0" smtClean="0"/>
              <a:t>Научно-исследовательская работа на тему: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u="sng" dirty="0" smtClean="0"/>
              <a:t>Воспитание здорового образа жизни учащихся»</a:t>
            </a: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000504"/>
            <a:ext cx="5146648" cy="20322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 err="1" smtClean="0"/>
              <a:t>Галяткина</a:t>
            </a:r>
            <a:r>
              <a:rPr lang="ru-RU" dirty="0" smtClean="0"/>
              <a:t> Елизавета</a:t>
            </a:r>
          </a:p>
          <a:p>
            <a:r>
              <a:rPr lang="ru-RU" dirty="0" smtClean="0"/>
              <a:t>Ученица 11 класса «Б»</a:t>
            </a:r>
          </a:p>
          <a:p>
            <a:r>
              <a:rPr lang="ru-RU" dirty="0" smtClean="0"/>
              <a:t>МБОУ СОШ № 12</a:t>
            </a:r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err="1" smtClean="0"/>
              <a:t>Вернохай</a:t>
            </a:r>
            <a:r>
              <a:rPr lang="ru-RU" dirty="0" smtClean="0"/>
              <a:t> Вероника Николаевна,</a:t>
            </a:r>
          </a:p>
          <a:p>
            <a:r>
              <a:rPr lang="ru-RU" dirty="0" smtClean="0"/>
              <a:t>преподаватель физической культуры </a:t>
            </a:r>
          </a:p>
          <a:p>
            <a:endParaRPr lang="ru-RU" dirty="0" smtClean="0"/>
          </a:p>
        </p:txBody>
      </p:sp>
      <p:pic>
        <p:nvPicPr>
          <p:cNvPr id="13314" name="Picture 2" descr="http://www.eden-tour.ru/wp-content/uploads/2011/10/%D0%A2%D1%83%D1%80%D1%8B-%D0%BD%D0%B0-%D1%84%D1%83%D1%82%D0%B1%D0%BE%D0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4020905" cy="3775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7239000" cy="114300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7400948" cy="15979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Таким образом, заниматься спортом нужно, чтобы стать здоровым, ловким и сильным, воспитать в себе выдержку и выносливость, научиться преодолевать трудности и ставить новые задачи. Люди любят спорт, потому что они любят жизнь. Занимайтесь спортом, и жизнь ваша изменится к лучшему!</a:t>
            </a:r>
            <a:endParaRPr lang="ru-RU" dirty="0"/>
          </a:p>
        </p:txBody>
      </p:sp>
      <p:pic>
        <p:nvPicPr>
          <p:cNvPr id="19458" name="Picture 2" descr="http://www.26poliklinika.by/uploads/family_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142852"/>
            <a:ext cx="5750757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3114668" cy="48841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Возрастание актуальности темы здоровый образ жизни (ЗОЖ) помогает людям приходить к тому, что несбалансированное питание, вредные привычки, большое количество стресса, отсутствие достаточного количества физических нагрузок негативно сказываются на самочувствии, количестве заболеваний и даже продолжительности жизни.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http://brstu.ru/images/stories/news/sport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857364"/>
            <a:ext cx="4214842" cy="337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20122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186238" cy="4846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/>
              <a:t>Цель работы: </a:t>
            </a:r>
            <a:r>
              <a:rPr lang="ru-RU" dirty="0" smtClean="0"/>
              <a:t>установить влияние уроков физической культуры на здоровье школьника</a:t>
            </a:r>
          </a:p>
          <a:p>
            <a:pPr>
              <a:buNone/>
            </a:pPr>
            <a:r>
              <a:rPr lang="ru-RU" u="sng" dirty="0" smtClean="0"/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Провести теоретическое исследование по данной теме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Организовать беседу со спортивным врачом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Выявить мероприятия ЗОЖ по профилактике хронических заболеваний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Разработать рекомендации по формированию здорового образа жизни школьников 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Установить </a:t>
            </a:r>
            <a:r>
              <a:rPr lang="ru-RU" dirty="0" err="1" smtClean="0"/>
              <a:t>влиние</a:t>
            </a:r>
            <a:r>
              <a:rPr lang="ru-RU" dirty="0" smtClean="0"/>
              <a:t> физической культуры на формирование здорового образа жизни школьника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  <p:sp>
        <p:nvSpPr>
          <p:cNvPr id="1026" name="AutoShape 2" descr="http://www.fa.ru/faculty/mis/research/PublishingImages/%D0%A3%D0%A7%20%D0%9F%D0%A0%D0%9E%D0%A6%D0%95%D0%A1%D0%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fa.ru/faculty/mis/research/PublishingImages/%D0%A3%D0%A7%20%D0%9F%D0%A0%D0%9E%D0%A6%D0%95%D0%A1%D0%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fa.ru/faculty/mis/research/PublishingImages/%D0%A3%D0%A7%20%D0%9F%D0%A0%D0%9E%D0%A6%D0%95%D0%A1%D0%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tsogu.ru/media/photos/2012/08_24/nauchnaja-dejatel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3571900" cy="3929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Физическая культура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500306"/>
            <a:ext cx="3357586" cy="26432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Все</a:t>
            </a:r>
            <a:r>
              <a:rPr lang="en-US" dirty="0" smtClean="0"/>
              <a:t> </a:t>
            </a:r>
            <a:r>
              <a:rPr lang="en-US" dirty="0" err="1" smtClean="0"/>
              <a:t>мы</a:t>
            </a:r>
            <a:r>
              <a:rPr lang="en-US" dirty="0" smtClean="0"/>
              <a:t> </a:t>
            </a:r>
            <a:r>
              <a:rPr lang="en-US" dirty="0" err="1" smtClean="0"/>
              <a:t>знаем</a:t>
            </a:r>
            <a:r>
              <a:rPr lang="en-US" dirty="0" smtClean="0"/>
              <a:t>, </a:t>
            </a: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физкультура</a:t>
            </a:r>
            <a:r>
              <a:rPr lang="en-US" dirty="0" smtClean="0"/>
              <a:t> в </a:t>
            </a:r>
            <a:r>
              <a:rPr lang="en-US" dirty="0" err="1" smtClean="0"/>
              <a:t>школе</a:t>
            </a:r>
            <a:r>
              <a:rPr lang="en-US" dirty="0" smtClean="0"/>
              <a:t> </a:t>
            </a:r>
            <a:r>
              <a:rPr lang="en-US" dirty="0" err="1" smtClean="0"/>
              <a:t>имеет</a:t>
            </a:r>
            <a:r>
              <a:rPr lang="en-US" dirty="0" smtClean="0"/>
              <a:t> </a:t>
            </a:r>
            <a:r>
              <a:rPr lang="en-US" b="1" dirty="0" err="1" smtClean="0"/>
              <a:t>решающее</a:t>
            </a:r>
            <a:r>
              <a:rPr lang="en-US" b="1" dirty="0" smtClean="0"/>
              <a:t> </a:t>
            </a:r>
            <a:r>
              <a:rPr lang="en-US" b="1" dirty="0" err="1" smtClean="0"/>
              <a:t>значение</a:t>
            </a:r>
            <a:r>
              <a:rPr lang="en-US" b="1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воспитания</a:t>
            </a:r>
            <a:r>
              <a:rPr lang="en-US" dirty="0" smtClean="0"/>
              <a:t> </a:t>
            </a:r>
            <a:r>
              <a:rPr lang="en-US" dirty="0" err="1" smtClean="0"/>
              <a:t>полноценной</a:t>
            </a:r>
            <a:r>
              <a:rPr lang="en-US" dirty="0" smtClean="0"/>
              <a:t>, </a:t>
            </a:r>
            <a:r>
              <a:rPr lang="en-US" dirty="0" err="1" smtClean="0"/>
              <a:t>целостной</a:t>
            </a:r>
            <a:r>
              <a:rPr lang="en-US" dirty="0" smtClean="0"/>
              <a:t> </a:t>
            </a:r>
            <a:r>
              <a:rPr lang="en-US" dirty="0" err="1" smtClean="0"/>
              <a:t>личности</a:t>
            </a:r>
            <a:r>
              <a:rPr lang="en-US" dirty="0" smtClean="0"/>
              <a:t> </a:t>
            </a:r>
            <a:r>
              <a:rPr lang="en-US" b="1" dirty="0" err="1" smtClean="0"/>
              <a:t>школьника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15362" name="Picture 2" descr="http://mirsovetov2.ru/pic/sport/pic/2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3504107" cy="2586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43824" cy="605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со спортивным врачом</a:t>
            </a:r>
            <a:endParaRPr lang="ru-RU" dirty="0"/>
          </a:p>
        </p:txBody>
      </p:sp>
      <p:pic>
        <p:nvPicPr>
          <p:cNvPr id="4" name="Рисунок 3" descr="C:\Users\Дом\Desktop\image-10-11-14-17%3A22-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643470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628" y="2643182"/>
            <a:ext cx="30003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Я провела беседу со спортивным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врачом,которая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рассказала нам ,что существует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 11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советов, которые составляют основу здорового образа жизни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Следуя им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можно продлить и сделать более приятной нашу жизнь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Социологический опрос</a:t>
            </a:r>
            <a:endParaRPr lang="ru-RU" dirty="0"/>
          </a:p>
        </p:txBody>
      </p:sp>
      <p:pic>
        <p:nvPicPr>
          <p:cNvPr id="4" name="Рисунок 3" descr="C:\Users\Дом\Desktop\image-10-11-14-17%3A22-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285992"/>
            <a:ext cx="357190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Дом\Desktop\image-10-11-14-17%3A22-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85992"/>
            <a:ext cx="364333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5072075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</a:t>
            </a:r>
            <a:r>
              <a:rPr lang="ru-RU" dirty="0" smtClean="0"/>
              <a:t>решила </a:t>
            </a:r>
            <a:r>
              <a:rPr lang="ru-RU" dirty="0"/>
              <a:t>провести социологический опрос среди 1-5-ых классов , студентов 1-го курса и людей более старшего возраста (30-50 лет) . Целью проведения социального опроса у школьников является разъяснение здорового образа жизни 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6772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полученных данных</a:t>
            </a:r>
            <a:endParaRPr lang="ru-RU" dirty="0"/>
          </a:p>
        </p:txBody>
      </p:sp>
      <p:graphicFrame>
        <p:nvGraphicFramePr>
          <p:cNvPr id="4" name="Chart 4"/>
          <p:cNvGraphicFramePr/>
          <p:nvPr/>
        </p:nvGraphicFramePr>
        <p:xfrm>
          <a:off x="71406" y="1500174"/>
          <a:ext cx="800105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891560"/>
          </a:xfrm>
        </p:spPr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2500298" cy="4274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В октябре 2014 года я совместно со своим научным руководителем провела спортивное мероприятие для учеников начальных классов под названием «</a:t>
            </a:r>
            <a:r>
              <a:rPr lang="ru-RU" sz="1800" dirty="0" err="1" smtClean="0"/>
              <a:t>Здоровейка</a:t>
            </a:r>
            <a:r>
              <a:rPr lang="ru-RU" sz="1800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Дом\Desktop\здоровейка\20141112_1554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6357982" cy="4229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м\Desktop\здоровейка\20141112_152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743450" cy="2668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Дом\Desktop\здоровейка\20141112_15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5663965" cy="3185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00B05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301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Научно-исследовательская работа на тему: «Воспитание здорового образа жизни учащихся»</vt:lpstr>
      <vt:lpstr>Актуальность</vt:lpstr>
      <vt:lpstr>Цели и задачи</vt:lpstr>
      <vt:lpstr>Физическая культура в Школе</vt:lpstr>
      <vt:lpstr>Беседа со спортивным врачом</vt:lpstr>
      <vt:lpstr>Социологический опрос</vt:lpstr>
      <vt:lpstr>Анализ полученных данных</vt:lpstr>
      <vt:lpstr>Реализация проекта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«Здоровый Образ Жизни»</dc:title>
  <dc:creator>Дом</dc:creator>
  <cp:lastModifiedBy>Зоя Антонюк</cp:lastModifiedBy>
  <cp:revision>10</cp:revision>
  <dcterms:created xsi:type="dcterms:W3CDTF">2014-11-11T04:41:08Z</dcterms:created>
  <dcterms:modified xsi:type="dcterms:W3CDTF">2015-03-24T04:09:35Z</dcterms:modified>
</cp:coreProperties>
</file>