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4" r:id="rId2"/>
    <p:sldId id="273" r:id="rId3"/>
    <p:sldId id="256" r:id="rId4"/>
    <p:sldId id="257" r:id="rId5"/>
    <p:sldId id="258" r:id="rId6"/>
    <p:sldId id="265" r:id="rId7"/>
    <p:sldId id="259" r:id="rId8"/>
    <p:sldId id="260" r:id="rId9"/>
    <p:sldId id="266" r:id="rId10"/>
    <p:sldId id="263" r:id="rId11"/>
    <p:sldId id="261" r:id="rId12"/>
    <p:sldId id="270" r:id="rId13"/>
    <p:sldId id="262" r:id="rId14"/>
    <p:sldId id="271" r:id="rId15"/>
    <p:sldId id="272" r:id="rId16"/>
    <p:sldId id="274" r:id="rId17"/>
    <p:sldId id="267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8039C-29BE-4E96-A398-C7A3F160EBC6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106D5-DA6F-4D38-89CD-1BB1F97CCF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106D5-DA6F-4D38-89CD-1BB1F97CCF8C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99ED-2555-47E9-8B31-685825FFB4F1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C89633-AEE4-4A56-8C40-629BD82418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99ED-2555-47E9-8B31-685825FFB4F1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9633-AEE4-4A56-8C40-629BD82418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99ED-2555-47E9-8B31-685825FFB4F1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9633-AEE4-4A56-8C40-629BD82418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99ED-2555-47E9-8B31-685825FFB4F1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C89633-AEE4-4A56-8C40-629BD82418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99ED-2555-47E9-8B31-685825FFB4F1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9633-AEE4-4A56-8C40-629BD82418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99ED-2555-47E9-8B31-685825FFB4F1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9633-AEE4-4A56-8C40-629BD82418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99ED-2555-47E9-8B31-685825FFB4F1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C89633-AEE4-4A56-8C40-629BD82418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99ED-2555-47E9-8B31-685825FFB4F1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9633-AEE4-4A56-8C40-629BD82418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99ED-2555-47E9-8B31-685825FFB4F1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9633-AEE4-4A56-8C40-629BD82418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99ED-2555-47E9-8B31-685825FFB4F1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9633-AEE4-4A56-8C40-629BD82418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99ED-2555-47E9-8B31-685825FFB4F1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9633-AEE4-4A56-8C40-629BD82418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7A99ED-2555-47E9-8B31-685825FFB4F1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C89633-AEE4-4A56-8C40-629BD82418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уч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416824" cy="55983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852936"/>
            <a:ext cx="8458200" cy="38164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Презентацию выполнила учитель физики моу новоульяновской сош №1 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Спольник а.х.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32656"/>
            <a:ext cx="8458200" cy="1368152"/>
          </a:xfrm>
          <a:ln>
            <a:solidFill>
              <a:schemeClr val="accent1"/>
            </a:solidFill>
          </a:ln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Свет – это жизнь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се жив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34971" cy="6858000"/>
          </a:xfrm>
          <a:prstGeom prst="rect">
            <a:avLst/>
          </a:prstGeom>
        </p:spPr>
      </p:pic>
      <p:pic>
        <p:nvPicPr>
          <p:cNvPr id="6" name="Рисунок 5" descr="все живое св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910">
            <a:off x="1681256" y="4616957"/>
            <a:ext cx="3246616" cy="2145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16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Вот и непонятно до сих пор:  СВЕТ – это частица или волны?                                             А может и то и другое?...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Но как бы там ни было, Свет Фотонович Луч  приносит огромную пользу. Благодаря ему, мы видим всё вокруг, и нам тепло.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Picture 9" descr="q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3330">
            <a:off x="5292080" y="4553744"/>
            <a:ext cx="362035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dirty="0" smtClean="0">
                <a:solidFill>
                  <a:srgbClr val="002060"/>
                </a:solidFill>
              </a:rPr>
              <a:t>И неживое тоже! Хорошо что на Земле                                            это встречается крайне редко.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967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Хотя очень мощный Свет может погубить всё живое.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0010-008-Elektrichesk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8820472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луч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276872"/>
            <a:ext cx="3869600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Благодаря действию света на Земле появились пустыни</a:t>
            </a:r>
            <a:endParaRPr lang="ru-RU" dirty="0"/>
          </a:p>
        </p:txBody>
      </p:sp>
      <p:pic>
        <p:nvPicPr>
          <p:cNvPr id="4" name="Содержимое 3" descr="пустыня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068960"/>
            <a:ext cx="4599146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устыня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13" y="1124744"/>
            <a:ext cx="453434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 ещё у Света есть хобби – разложение по спектру.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6612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Опыт Ньютона</a:t>
            </a:r>
            <a:endParaRPr lang="ru-RU" dirty="0"/>
          </a:p>
        </p:txBody>
      </p:sp>
      <p:pic>
        <p:nvPicPr>
          <p:cNvPr id="6" name="Picture 5" descr="6372258c782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204864"/>
            <a:ext cx="320633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дисперс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901" y="2276872"/>
            <a:ext cx="537659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484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Благодаря ему, Свет бывает многоцветным и получается красивая радуга</a:t>
            </a:r>
            <a:endParaRPr lang="ru-RU" dirty="0"/>
          </a:p>
        </p:txBody>
      </p:sp>
      <p:pic>
        <p:nvPicPr>
          <p:cNvPr id="8" name="Рисунок 7" descr="луч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942823"/>
            <a:ext cx="4320806" cy="3915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нтерфер све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251520" y="1880826"/>
            <a:ext cx="4752528" cy="3780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556792"/>
            <a:ext cx="8991600" cy="5301208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8448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Другое его хобби - отражаться от поверхности. </a:t>
            </a:r>
            <a:br>
              <a:rPr lang="ru-RU" dirty="0" smtClean="0"/>
            </a:br>
            <a:r>
              <a:rPr lang="ru-RU" dirty="0" smtClean="0"/>
              <a:t>создает диковинные миражи и прочие оптические иллюзии</a:t>
            </a:r>
            <a:endParaRPr lang="ru-RU" dirty="0"/>
          </a:p>
        </p:txBody>
      </p:sp>
      <p:pic>
        <p:nvPicPr>
          <p:cNvPr id="4" name="Содержимое 3" descr="images отраж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1905000" cy="104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соб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343275"/>
            <a:ext cx="4686300" cy="351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отраж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916832"/>
            <a:ext cx="2585444" cy="345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так же– преломляться</a:t>
            </a:r>
            <a:endParaRPr lang="ru-RU" dirty="0"/>
          </a:p>
        </p:txBody>
      </p:sp>
      <p:pic>
        <p:nvPicPr>
          <p:cNvPr id="4" name="Содержимое 3" descr="iпрелом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645024"/>
            <a:ext cx="3548962" cy="284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рел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412776"/>
            <a:ext cx="3040732" cy="3512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пло све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393" y="1"/>
            <a:ext cx="92083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4127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Таковы общие черты характера Света Фотоновича  Луча.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 Но у него есть ещё немало загадок и тайн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uli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06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конец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671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Вот так дети рисуют солнце,                                         а что такое свет?</a:t>
            </a:r>
            <a:endParaRPr lang="ru-RU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102027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</a:t>
            </a:r>
          </a:p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1043608" y="1700808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4" idx="0"/>
          </p:cNvCxnSpPr>
          <p:nvPr/>
        </p:nvCxnSpPr>
        <p:spPr>
          <a:xfrm flipV="1">
            <a:off x="1500808" y="1052736"/>
            <a:ext cx="46856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7"/>
          </p:cNvCxnSpPr>
          <p:nvPr/>
        </p:nvCxnSpPr>
        <p:spPr>
          <a:xfrm flipV="1">
            <a:off x="1824097" y="1340768"/>
            <a:ext cx="515655" cy="493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6"/>
          </p:cNvCxnSpPr>
          <p:nvPr/>
        </p:nvCxnSpPr>
        <p:spPr>
          <a:xfrm>
            <a:off x="1958008" y="2158008"/>
            <a:ext cx="669776" cy="118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5"/>
          </p:cNvCxnSpPr>
          <p:nvPr/>
        </p:nvCxnSpPr>
        <p:spPr>
          <a:xfrm>
            <a:off x="1824097" y="2481297"/>
            <a:ext cx="371639" cy="443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1"/>
          </p:cNvCxnSpPr>
          <p:nvPr/>
        </p:nvCxnSpPr>
        <p:spPr>
          <a:xfrm flipH="1" flipV="1">
            <a:off x="395536" y="1412776"/>
            <a:ext cx="781983" cy="421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2"/>
          </p:cNvCxnSpPr>
          <p:nvPr/>
        </p:nvCxnSpPr>
        <p:spPr>
          <a:xfrm flipH="1">
            <a:off x="395536" y="2158008"/>
            <a:ext cx="648072" cy="46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3"/>
          </p:cNvCxnSpPr>
          <p:nvPr/>
        </p:nvCxnSpPr>
        <p:spPr>
          <a:xfrm flipH="1">
            <a:off x="827584" y="2481297"/>
            <a:ext cx="349935" cy="371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4" idx="4"/>
          </p:cNvCxnSpPr>
          <p:nvPr/>
        </p:nvCxnSpPr>
        <p:spPr>
          <a:xfrm>
            <a:off x="1500808" y="2615208"/>
            <a:ext cx="46856" cy="597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лилиния 20"/>
          <p:cNvSpPr/>
          <p:nvPr/>
        </p:nvSpPr>
        <p:spPr>
          <a:xfrm>
            <a:off x="4139952" y="1916832"/>
            <a:ext cx="829994" cy="3671668"/>
          </a:xfrm>
          <a:custGeom>
            <a:avLst/>
            <a:gdLst>
              <a:gd name="connsiteX0" fmla="*/ 126609 w 829994"/>
              <a:gd name="connsiteY0" fmla="*/ 0 h 3671668"/>
              <a:gd name="connsiteX1" fmla="*/ 182880 w 829994"/>
              <a:gd name="connsiteY1" fmla="*/ 14068 h 3671668"/>
              <a:gd name="connsiteX2" fmla="*/ 196947 w 829994"/>
              <a:gd name="connsiteY2" fmla="*/ 56271 h 3671668"/>
              <a:gd name="connsiteX3" fmla="*/ 309489 w 829994"/>
              <a:gd name="connsiteY3" fmla="*/ 154745 h 3671668"/>
              <a:gd name="connsiteX4" fmla="*/ 337624 w 829994"/>
              <a:gd name="connsiteY4" fmla="*/ 196948 h 3671668"/>
              <a:gd name="connsiteX5" fmla="*/ 393895 w 829994"/>
              <a:gd name="connsiteY5" fmla="*/ 253219 h 3671668"/>
              <a:gd name="connsiteX6" fmla="*/ 464234 w 829994"/>
              <a:gd name="connsiteY6" fmla="*/ 337625 h 3671668"/>
              <a:gd name="connsiteX7" fmla="*/ 492369 w 829994"/>
              <a:gd name="connsiteY7" fmla="*/ 379828 h 3671668"/>
              <a:gd name="connsiteX8" fmla="*/ 562707 w 829994"/>
              <a:gd name="connsiteY8" fmla="*/ 478302 h 3671668"/>
              <a:gd name="connsiteX9" fmla="*/ 590843 w 829994"/>
              <a:gd name="connsiteY9" fmla="*/ 534573 h 3671668"/>
              <a:gd name="connsiteX10" fmla="*/ 618978 w 829994"/>
              <a:gd name="connsiteY10" fmla="*/ 661182 h 3671668"/>
              <a:gd name="connsiteX11" fmla="*/ 647114 w 829994"/>
              <a:gd name="connsiteY11" fmla="*/ 703385 h 3671668"/>
              <a:gd name="connsiteX12" fmla="*/ 675249 w 829994"/>
              <a:gd name="connsiteY12" fmla="*/ 829994 h 3671668"/>
              <a:gd name="connsiteX13" fmla="*/ 703384 w 829994"/>
              <a:gd name="connsiteY13" fmla="*/ 914400 h 3671668"/>
              <a:gd name="connsiteX14" fmla="*/ 717452 w 829994"/>
              <a:gd name="connsiteY14" fmla="*/ 956603 h 3671668"/>
              <a:gd name="connsiteX15" fmla="*/ 731520 w 829994"/>
              <a:gd name="connsiteY15" fmla="*/ 1055077 h 3671668"/>
              <a:gd name="connsiteX16" fmla="*/ 745587 w 829994"/>
              <a:gd name="connsiteY16" fmla="*/ 1097280 h 3671668"/>
              <a:gd name="connsiteX17" fmla="*/ 759655 w 829994"/>
              <a:gd name="connsiteY17" fmla="*/ 1181687 h 3671668"/>
              <a:gd name="connsiteX18" fmla="*/ 787790 w 829994"/>
              <a:gd name="connsiteY18" fmla="*/ 1280160 h 3671668"/>
              <a:gd name="connsiteX19" fmla="*/ 801858 w 829994"/>
              <a:gd name="connsiteY19" fmla="*/ 1674056 h 3671668"/>
              <a:gd name="connsiteX20" fmla="*/ 815926 w 829994"/>
              <a:gd name="connsiteY20" fmla="*/ 1730327 h 3671668"/>
              <a:gd name="connsiteX21" fmla="*/ 829994 w 829994"/>
              <a:gd name="connsiteY21" fmla="*/ 1814733 h 3671668"/>
              <a:gd name="connsiteX22" fmla="*/ 815926 w 829994"/>
              <a:gd name="connsiteY22" fmla="*/ 2644727 h 3671668"/>
              <a:gd name="connsiteX23" fmla="*/ 801858 w 829994"/>
              <a:gd name="connsiteY23" fmla="*/ 2715065 h 3671668"/>
              <a:gd name="connsiteX24" fmla="*/ 773723 w 829994"/>
              <a:gd name="connsiteY24" fmla="*/ 2799471 h 3671668"/>
              <a:gd name="connsiteX25" fmla="*/ 745587 w 829994"/>
              <a:gd name="connsiteY25" fmla="*/ 2940148 h 3671668"/>
              <a:gd name="connsiteX26" fmla="*/ 717452 w 829994"/>
              <a:gd name="connsiteY26" fmla="*/ 2982351 h 3671668"/>
              <a:gd name="connsiteX27" fmla="*/ 675249 w 829994"/>
              <a:gd name="connsiteY27" fmla="*/ 3052690 h 3671668"/>
              <a:gd name="connsiteX28" fmla="*/ 647114 w 829994"/>
              <a:gd name="connsiteY28" fmla="*/ 3137096 h 3671668"/>
              <a:gd name="connsiteX29" fmla="*/ 633046 w 829994"/>
              <a:gd name="connsiteY29" fmla="*/ 3179299 h 3671668"/>
              <a:gd name="connsiteX30" fmla="*/ 604910 w 829994"/>
              <a:gd name="connsiteY30" fmla="*/ 3291840 h 3671668"/>
              <a:gd name="connsiteX31" fmla="*/ 576775 w 829994"/>
              <a:gd name="connsiteY31" fmla="*/ 3319976 h 3671668"/>
              <a:gd name="connsiteX32" fmla="*/ 562707 w 829994"/>
              <a:gd name="connsiteY32" fmla="*/ 3376247 h 3671668"/>
              <a:gd name="connsiteX33" fmla="*/ 464234 w 829994"/>
              <a:gd name="connsiteY33" fmla="*/ 3488788 h 3671668"/>
              <a:gd name="connsiteX34" fmla="*/ 436098 w 829994"/>
              <a:gd name="connsiteY34" fmla="*/ 3530991 h 3671668"/>
              <a:gd name="connsiteX35" fmla="*/ 661181 w 829994"/>
              <a:gd name="connsiteY35" fmla="*/ 3587262 h 3671668"/>
              <a:gd name="connsiteX36" fmla="*/ 576775 w 829994"/>
              <a:gd name="connsiteY36" fmla="*/ 3643533 h 3671668"/>
              <a:gd name="connsiteX37" fmla="*/ 0 w 829994"/>
              <a:gd name="connsiteY37" fmla="*/ 3671668 h 3671668"/>
              <a:gd name="connsiteX38" fmla="*/ 84406 w 829994"/>
              <a:gd name="connsiteY38" fmla="*/ 3488788 h 3671668"/>
              <a:gd name="connsiteX39" fmla="*/ 84406 w 829994"/>
              <a:gd name="connsiteY39" fmla="*/ 3488788 h 3671668"/>
              <a:gd name="connsiteX40" fmla="*/ 98474 w 829994"/>
              <a:gd name="connsiteY40" fmla="*/ 3446585 h 3671668"/>
              <a:gd name="connsiteX41" fmla="*/ 140677 w 829994"/>
              <a:gd name="connsiteY41" fmla="*/ 3404382 h 3671668"/>
              <a:gd name="connsiteX42" fmla="*/ 225083 w 829994"/>
              <a:gd name="connsiteY42" fmla="*/ 3376247 h 3671668"/>
              <a:gd name="connsiteX43" fmla="*/ 309489 w 829994"/>
              <a:gd name="connsiteY43" fmla="*/ 3390314 h 3671668"/>
              <a:gd name="connsiteX44" fmla="*/ 393895 w 829994"/>
              <a:gd name="connsiteY44" fmla="*/ 3446585 h 3671668"/>
              <a:gd name="connsiteX45" fmla="*/ 647114 w 829994"/>
              <a:gd name="connsiteY45" fmla="*/ 3418450 h 367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29994" h="3671668">
                <a:moveTo>
                  <a:pt x="126609" y="0"/>
                </a:moveTo>
                <a:cubicBezTo>
                  <a:pt x="145366" y="4689"/>
                  <a:pt x="167783" y="1990"/>
                  <a:pt x="182880" y="14068"/>
                </a:cubicBezTo>
                <a:cubicBezTo>
                  <a:pt x="194459" y="23331"/>
                  <a:pt x="188050" y="44408"/>
                  <a:pt x="196947" y="56271"/>
                </a:cubicBezTo>
                <a:cubicBezTo>
                  <a:pt x="238094" y="111134"/>
                  <a:pt x="260677" y="122204"/>
                  <a:pt x="309489" y="154745"/>
                </a:cubicBezTo>
                <a:cubicBezTo>
                  <a:pt x="318867" y="168813"/>
                  <a:pt x="326621" y="184111"/>
                  <a:pt x="337624" y="196948"/>
                </a:cubicBezTo>
                <a:cubicBezTo>
                  <a:pt x="354887" y="217088"/>
                  <a:pt x="382032" y="229493"/>
                  <a:pt x="393895" y="253219"/>
                </a:cubicBezTo>
                <a:cubicBezTo>
                  <a:pt x="429591" y="324613"/>
                  <a:pt x="404581" y="297858"/>
                  <a:pt x="464234" y="337625"/>
                </a:cubicBezTo>
                <a:cubicBezTo>
                  <a:pt x="473612" y="351693"/>
                  <a:pt x="482542" y="366070"/>
                  <a:pt x="492369" y="379828"/>
                </a:cubicBezTo>
                <a:cubicBezTo>
                  <a:pt x="513938" y="410025"/>
                  <a:pt x="543761" y="445146"/>
                  <a:pt x="562707" y="478302"/>
                </a:cubicBezTo>
                <a:cubicBezTo>
                  <a:pt x="573112" y="496510"/>
                  <a:pt x="582582" y="515298"/>
                  <a:pt x="590843" y="534573"/>
                </a:cubicBezTo>
                <a:cubicBezTo>
                  <a:pt x="629454" y="624664"/>
                  <a:pt x="572611" y="522084"/>
                  <a:pt x="618978" y="661182"/>
                </a:cubicBezTo>
                <a:cubicBezTo>
                  <a:pt x="624325" y="677222"/>
                  <a:pt x="637735" y="689317"/>
                  <a:pt x="647114" y="703385"/>
                </a:cubicBezTo>
                <a:cubicBezTo>
                  <a:pt x="655147" y="743553"/>
                  <a:pt x="663327" y="790253"/>
                  <a:pt x="675249" y="829994"/>
                </a:cubicBezTo>
                <a:cubicBezTo>
                  <a:pt x="683771" y="858400"/>
                  <a:pt x="694006" y="886265"/>
                  <a:pt x="703384" y="914400"/>
                </a:cubicBezTo>
                <a:lnTo>
                  <a:pt x="717452" y="956603"/>
                </a:lnTo>
                <a:cubicBezTo>
                  <a:pt x="722141" y="989428"/>
                  <a:pt x="725017" y="1022563"/>
                  <a:pt x="731520" y="1055077"/>
                </a:cubicBezTo>
                <a:cubicBezTo>
                  <a:pt x="734428" y="1069618"/>
                  <a:pt x="742370" y="1082805"/>
                  <a:pt x="745587" y="1097280"/>
                </a:cubicBezTo>
                <a:cubicBezTo>
                  <a:pt x="751775" y="1125125"/>
                  <a:pt x="754061" y="1153717"/>
                  <a:pt x="759655" y="1181687"/>
                </a:cubicBezTo>
                <a:cubicBezTo>
                  <a:pt x="768486" y="1225840"/>
                  <a:pt x="774384" y="1239942"/>
                  <a:pt x="787790" y="1280160"/>
                </a:cubicBezTo>
                <a:cubicBezTo>
                  <a:pt x="792479" y="1411459"/>
                  <a:pt x="793662" y="1542929"/>
                  <a:pt x="801858" y="1674056"/>
                </a:cubicBezTo>
                <a:cubicBezTo>
                  <a:pt x="803064" y="1693353"/>
                  <a:pt x="812134" y="1711368"/>
                  <a:pt x="815926" y="1730327"/>
                </a:cubicBezTo>
                <a:cubicBezTo>
                  <a:pt x="821520" y="1758297"/>
                  <a:pt x="825305" y="1786598"/>
                  <a:pt x="829994" y="1814733"/>
                </a:cubicBezTo>
                <a:cubicBezTo>
                  <a:pt x="825305" y="2091398"/>
                  <a:pt x="824569" y="2368158"/>
                  <a:pt x="815926" y="2644727"/>
                </a:cubicBezTo>
                <a:cubicBezTo>
                  <a:pt x="815179" y="2668626"/>
                  <a:pt x="808149" y="2691997"/>
                  <a:pt x="801858" y="2715065"/>
                </a:cubicBezTo>
                <a:cubicBezTo>
                  <a:pt x="794055" y="2743677"/>
                  <a:pt x="778599" y="2770217"/>
                  <a:pt x="773723" y="2799471"/>
                </a:cubicBezTo>
                <a:cubicBezTo>
                  <a:pt x="770549" y="2818514"/>
                  <a:pt x="757034" y="2913438"/>
                  <a:pt x="745587" y="2940148"/>
                </a:cubicBezTo>
                <a:cubicBezTo>
                  <a:pt x="738927" y="2955688"/>
                  <a:pt x="725013" y="2967229"/>
                  <a:pt x="717452" y="2982351"/>
                </a:cubicBezTo>
                <a:cubicBezTo>
                  <a:pt x="680928" y="3055399"/>
                  <a:pt x="730203" y="2997734"/>
                  <a:pt x="675249" y="3052690"/>
                </a:cubicBezTo>
                <a:lnTo>
                  <a:pt x="647114" y="3137096"/>
                </a:lnTo>
                <a:cubicBezTo>
                  <a:pt x="642425" y="3151164"/>
                  <a:pt x="635954" y="3164758"/>
                  <a:pt x="633046" y="3179299"/>
                </a:cubicBezTo>
                <a:cubicBezTo>
                  <a:pt x="630020" y="3194429"/>
                  <a:pt x="617888" y="3270210"/>
                  <a:pt x="604910" y="3291840"/>
                </a:cubicBezTo>
                <a:cubicBezTo>
                  <a:pt x="598086" y="3303213"/>
                  <a:pt x="586153" y="3310597"/>
                  <a:pt x="576775" y="3319976"/>
                </a:cubicBezTo>
                <a:cubicBezTo>
                  <a:pt x="572086" y="3338733"/>
                  <a:pt x="571354" y="3358954"/>
                  <a:pt x="562707" y="3376247"/>
                </a:cubicBezTo>
                <a:cubicBezTo>
                  <a:pt x="521676" y="3458309"/>
                  <a:pt x="522264" y="3450102"/>
                  <a:pt x="464234" y="3488788"/>
                </a:cubicBezTo>
                <a:cubicBezTo>
                  <a:pt x="454855" y="3502856"/>
                  <a:pt x="436098" y="3514084"/>
                  <a:pt x="436098" y="3530991"/>
                </a:cubicBezTo>
                <a:cubicBezTo>
                  <a:pt x="436098" y="3666195"/>
                  <a:pt x="576086" y="3593340"/>
                  <a:pt x="661181" y="3587262"/>
                </a:cubicBezTo>
                <a:cubicBezTo>
                  <a:pt x="630450" y="3633359"/>
                  <a:pt x="640153" y="3639308"/>
                  <a:pt x="576775" y="3643533"/>
                </a:cubicBezTo>
                <a:cubicBezTo>
                  <a:pt x="384714" y="3656337"/>
                  <a:pt x="192258" y="3662290"/>
                  <a:pt x="0" y="3671668"/>
                </a:cubicBezTo>
                <a:cubicBezTo>
                  <a:pt x="37424" y="3540680"/>
                  <a:pt x="9198" y="3601599"/>
                  <a:pt x="84406" y="3488788"/>
                </a:cubicBezTo>
                <a:lnTo>
                  <a:pt x="84406" y="3488788"/>
                </a:lnTo>
                <a:cubicBezTo>
                  <a:pt x="89095" y="3474720"/>
                  <a:pt x="90249" y="3458923"/>
                  <a:pt x="98474" y="3446585"/>
                </a:cubicBezTo>
                <a:cubicBezTo>
                  <a:pt x="109510" y="3430032"/>
                  <a:pt x="123286" y="3414044"/>
                  <a:pt x="140677" y="3404382"/>
                </a:cubicBezTo>
                <a:cubicBezTo>
                  <a:pt x="166602" y="3389979"/>
                  <a:pt x="225083" y="3376247"/>
                  <a:pt x="225083" y="3376247"/>
                </a:cubicBezTo>
                <a:cubicBezTo>
                  <a:pt x="253218" y="3380936"/>
                  <a:pt x="283160" y="3379344"/>
                  <a:pt x="309489" y="3390314"/>
                </a:cubicBezTo>
                <a:cubicBezTo>
                  <a:pt x="340702" y="3403320"/>
                  <a:pt x="393895" y="3446585"/>
                  <a:pt x="393895" y="3446585"/>
                </a:cubicBezTo>
                <a:cubicBezTo>
                  <a:pt x="629443" y="3431863"/>
                  <a:pt x="551739" y="3466134"/>
                  <a:pt x="647114" y="341845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5134708" y="2101269"/>
            <a:ext cx="1154312" cy="3539876"/>
          </a:xfrm>
          <a:custGeom>
            <a:avLst/>
            <a:gdLst>
              <a:gd name="connsiteX0" fmla="*/ 365760 w 1154312"/>
              <a:gd name="connsiteY0" fmla="*/ 79223 h 3539876"/>
              <a:gd name="connsiteX1" fmla="*/ 323557 w 1154312"/>
              <a:gd name="connsiteY1" fmla="*/ 163629 h 3539876"/>
              <a:gd name="connsiteX2" fmla="*/ 295421 w 1154312"/>
              <a:gd name="connsiteY2" fmla="*/ 248036 h 3539876"/>
              <a:gd name="connsiteX3" fmla="*/ 267286 w 1154312"/>
              <a:gd name="connsiteY3" fmla="*/ 332442 h 3539876"/>
              <a:gd name="connsiteX4" fmla="*/ 253218 w 1154312"/>
              <a:gd name="connsiteY4" fmla="*/ 374645 h 3539876"/>
              <a:gd name="connsiteX5" fmla="*/ 225083 w 1154312"/>
              <a:gd name="connsiteY5" fmla="*/ 501254 h 3539876"/>
              <a:gd name="connsiteX6" fmla="*/ 239150 w 1154312"/>
              <a:gd name="connsiteY6" fmla="*/ 627863 h 3539876"/>
              <a:gd name="connsiteX7" fmla="*/ 225083 w 1154312"/>
              <a:gd name="connsiteY7" fmla="*/ 670066 h 3539876"/>
              <a:gd name="connsiteX8" fmla="*/ 211015 w 1154312"/>
              <a:gd name="connsiteY8" fmla="*/ 740405 h 3539876"/>
              <a:gd name="connsiteX9" fmla="*/ 182880 w 1154312"/>
              <a:gd name="connsiteY9" fmla="*/ 824811 h 3539876"/>
              <a:gd name="connsiteX10" fmla="*/ 154744 w 1154312"/>
              <a:gd name="connsiteY10" fmla="*/ 937353 h 3539876"/>
              <a:gd name="connsiteX11" fmla="*/ 126609 w 1154312"/>
              <a:gd name="connsiteY11" fmla="*/ 1092097 h 3539876"/>
              <a:gd name="connsiteX12" fmla="*/ 112541 w 1154312"/>
              <a:gd name="connsiteY12" fmla="*/ 1331248 h 3539876"/>
              <a:gd name="connsiteX13" fmla="*/ 84406 w 1154312"/>
              <a:gd name="connsiteY13" fmla="*/ 1457857 h 3539876"/>
              <a:gd name="connsiteX14" fmla="*/ 70338 w 1154312"/>
              <a:gd name="connsiteY14" fmla="*/ 1556331 h 3539876"/>
              <a:gd name="connsiteX15" fmla="*/ 42203 w 1154312"/>
              <a:gd name="connsiteY15" fmla="*/ 1598534 h 3539876"/>
              <a:gd name="connsiteX16" fmla="*/ 14067 w 1154312"/>
              <a:gd name="connsiteY16" fmla="*/ 1682940 h 3539876"/>
              <a:gd name="connsiteX17" fmla="*/ 0 w 1154312"/>
              <a:gd name="connsiteY17" fmla="*/ 1725143 h 3539876"/>
              <a:gd name="connsiteX18" fmla="*/ 14067 w 1154312"/>
              <a:gd name="connsiteY18" fmla="*/ 1992429 h 3539876"/>
              <a:gd name="connsiteX19" fmla="*/ 28135 w 1154312"/>
              <a:gd name="connsiteY19" fmla="*/ 2076836 h 3539876"/>
              <a:gd name="connsiteX20" fmla="*/ 56270 w 1154312"/>
              <a:gd name="connsiteY20" fmla="*/ 2301919 h 3539876"/>
              <a:gd name="connsiteX21" fmla="*/ 70338 w 1154312"/>
              <a:gd name="connsiteY21" fmla="*/ 2358189 h 3539876"/>
              <a:gd name="connsiteX22" fmla="*/ 84406 w 1154312"/>
              <a:gd name="connsiteY22" fmla="*/ 2442596 h 3539876"/>
              <a:gd name="connsiteX23" fmla="*/ 140677 w 1154312"/>
              <a:gd name="connsiteY23" fmla="*/ 2527002 h 3539876"/>
              <a:gd name="connsiteX24" fmla="*/ 168812 w 1154312"/>
              <a:gd name="connsiteY24" fmla="*/ 2569205 h 3539876"/>
              <a:gd name="connsiteX25" fmla="*/ 211015 w 1154312"/>
              <a:gd name="connsiteY25" fmla="*/ 2653611 h 3539876"/>
              <a:gd name="connsiteX26" fmla="*/ 225083 w 1154312"/>
              <a:gd name="connsiteY26" fmla="*/ 2709882 h 3539876"/>
              <a:gd name="connsiteX27" fmla="*/ 281354 w 1154312"/>
              <a:gd name="connsiteY27" fmla="*/ 2780220 h 3539876"/>
              <a:gd name="connsiteX28" fmla="*/ 323557 w 1154312"/>
              <a:gd name="connsiteY28" fmla="*/ 2864626 h 3539876"/>
              <a:gd name="connsiteX29" fmla="*/ 337624 w 1154312"/>
              <a:gd name="connsiteY29" fmla="*/ 2906829 h 3539876"/>
              <a:gd name="connsiteX30" fmla="*/ 407963 w 1154312"/>
              <a:gd name="connsiteY30" fmla="*/ 2977168 h 3539876"/>
              <a:gd name="connsiteX31" fmla="*/ 422030 w 1154312"/>
              <a:gd name="connsiteY31" fmla="*/ 3019371 h 3539876"/>
              <a:gd name="connsiteX32" fmla="*/ 478301 w 1154312"/>
              <a:gd name="connsiteY32" fmla="*/ 3075642 h 3539876"/>
              <a:gd name="connsiteX33" fmla="*/ 492369 w 1154312"/>
              <a:gd name="connsiteY33" fmla="*/ 3117845 h 3539876"/>
              <a:gd name="connsiteX34" fmla="*/ 576775 w 1154312"/>
              <a:gd name="connsiteY34" fmla="*/ 3216319 h 3539876"/>
              <a:gd name="connsiteX35" fmla="*/ 618978 w 1154312"/>
              <a:gd name="connsiteY35" fmla="*/ 3258522 h 3539876"/>
              <a:gd name="connsiteX36" fmla="*/ 745587 w 1154312"/>
              <a:gd name="connsiteY36" fmla="*/ 3286657 h 3539876"/>
              <a:gd name="connsiteX37" fmla="*/ 815926 w 1154312"/>
              <a:gd name="connsiteY37" fmla="*/ 3314793 h 3539876"/>
              <a:gd name="connsiteX38" fmla="*/ 1041009 w 1154312"/>
              <a:gd name="connsiteY38" fmla="*/ 3356996 h 3539876"/>
              <a:gd name="connsiteX39" fmla="*/ 1069144 w 1154312"/>
              <a:gd name="connsiteY39" fmla="*/ 3441402 h 3539876"/>
              <a:gd name="connsiteX40" fmla="*/ 1125415 w 1154312"/>
              <a:gd name="connsiteY40" fmla="*/ 3539876 h 353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54312" h="3539876">
                <a:moveTo>
                  <a:pt x="365760" y="79223"/>
                </a:moveTo>
                <a:cubicBezTo>
                  <a:pt x="314452" y="233142"/>
                  <a:pt x="396281" y="0"/>
                  <a:pt x="323557" y="163629"/>
                </a:cubicBezTo>
                <a:cubicBezTo>
                  <a:pt x="311512" y="190730"/>
                  <a:pt x="304799" y="219900"/>
                  <a:pt x="295421" y="248036"/>
                </a:cubicBezTo>
                <a:lnTo>
                  <a:pt x="267286" y="332442"/>
                </a:lnTo>
                <a:cubicBezTo>
                  <a:pt x="262597" y="346510"/>
                  <a:pt x="256126" y="360104"/>
                  <a:pt x="253218" y="374645"/>
                </a:cubicBezTo>
                <a:cubicBezTo>
                  <a:pt x="235358" y="463942"/>
                  <a:pt x="244949" y="421786"/>
                  <a:pt x="225083" y="501254"/>
                </a:cubicBezTo>
                <a:cubicBezTo>
                  <a:pt x="229772" y="543457"/>
                  <a:pt x="239150" y="585400"/>
                  <a:pt x="239150" y="627863"/>
                </a:cubicBezTo>
                <a:cubicBezTo>
                  <a:pt x="239150" y="642692"/>
                  <a:pt x="228679" y="655680"/>
                  <a:pt x="225083" y="670066"/>
                </a:cubicBezTo>
                <a:cubicBezTo>
                  <a:pt x="219284" y="693263"/>
                  <a:pt x="217306" y="717337"/>
                  <a:pt x="211015" y="740405"/>
                </a:cubicBezTo>
                <a:cubicBezTo>
                  <a:pt x="203212" y="769017"/>
                  <a:pt x="190073" y="796039"/>
                  <a:pt x="182880" y="824811"/>
                </a:cubicBezTo>
                <a:cubicBezTo>
                  <a:pt x="173501" y="862325"/>
                  <a:pt x="160212" y="899073"/>
                  <a:pt x="154744" y="937353"/>
                </a:cubicBezTo>
                <a:cubicBezTo>
                  <a:pt x="137943" y="1054966"/>
                  <a:pt x="148719" y="1003658"/>
                  <a:pt x="126609" y="1092097"/>
                </a:cubicBezTo>
                <a:cubicBezTo>
                  <a:pt x="121920" y="1171814"/>
                  <a:pt x="119771" y="1251721"/>
                  <a:pt x="112541" y="1331248"/>
                </a:cubicBezTo>
                <a:cubicBezTo>
                  <a:pt x="107463" y="1387105"/>
                  <a:pt x="93938" y="1405430"/>
                  <a:pt x="84406" y="1457857"/>
                </a:cubicBezTo>
                <a:cubicBezTo>
                  <a:pt x="78474" y="1490480"/>
                  <a:pt x="79866" y="1524571"/>
                  <a:pt x="70338" y="1556331"/>
                </a:cubicBezTo>
                <a:cubicBezTo>
                  <a:pt x="65480" y="1572525"/>
                  <a:pt x="49070" y="1583084"/>
                  <a:pt x="42203" y="1598534"/>
                </a:cubicBezTo>
                <a:cubicBezTo>
                  <a:pt x="30158" y="1625635"/>
                  <a:pt x="23445" y="1654805"/>
                  <a:pt x="14067" y="1682940"/>
                </a:cubicBezTo>
                <a:lnTo>
                  <a:pt x="0" y="1725143"/>
                </a:lnTo>
                <a:cubicBezTo>
                  <a:pt x="4689" y="1814238"/>
                  <a:pt x="6952" y="1903494"/>
                  <a:pt x="14067" y="1992429"/>
                </a:cubicBezTo>
                <a:cubicBezTo>
                  <a:pt x="16342" y="2020862"/>
                  <a:pt x="24281" y="2048574"/>
                  <a:pt x="28135" y="2076836"/>
                </a:cubicBezTo>
                <a:cubicBezTo>
                  <a:pt x="38351" y="2151754"/>
                  <a:pt x="45054" y="2227144"/>
                  <a:pt x="56270" y="2301919"/>
                </a:cubicBezTo>
                <a:cubicBezTo>
                  <a:pt x="59138" y="2321039"/>
                  <a:pt x="66546" y="2339230"/>
                  <a:pt x="70338" y="2358189"/>
                </a:cubicBezTo>
                <a:cubicBezTo>
                  <a:pt x="75932" y="2386159"/>
                  <a:pt x="73435" y="2416266"/>
                  <a:pt x="84406" y="2442596"/>
                </a:cubicBezTo>
                <a:cubicBezTo>
                  <a:pt x="97412" y="2473809"/>
                  <a:pt x="121920" y="2498867"/>
                  <a:pt x="140677" y="2527002"/>
                </a:cubicBezTo>
                <a:cubicBezTo>
                  <a:pt x="150055" y="2541070"/>
                  <a:pt x="163465" y="2553165"/>
                  <a:pt x="168812" y="2569205"/>
                </a:cubicBezTo>
                <a:cubicBezTo>
                  <a:pt x="188227" y="2627448"/>
                  <a:pt x="174655" y="2599070"/>
                  <a:pt x="211015" y="2653611"/>
                </a:cubicBezTo>
                <a:cubicBezTo>
                  <a:pt x="215704" y="2672368"/>
                  <a:pt x="217467" y="2692111"/>
                  <a:pt x="225083" y="2709882"/>
                </a:cubicBezTo>
                <a:cubicBezTo>
                  <a:pt x="238394" y="2740940"/>
                  <a:pt x="258663" y="2757530"/>
                  <a:pt x="281354" y="2780220"/>
                </a:cubicBezTo>
                <a:cubicBezTo>
                  <a:pt x="316712" y="2886298"/>
                  <a:pt x="269016" y="2755544"/>
                  <a:pt x="323557" y="2864626"/>
                </a:cubicBezTo>
                <a:cubicBezTo>
                  <a:pt x="330189" y="2877889"/>
                  <a:pt x="328727" y="2894966"/>
                  <a:pt x="337624" y="2906829"/>
                </a:cubicBezTo>
                <a:cubicBezTo>
                  <a:pt x="357519" y="2933356"/>
                  <a:pt x="407963" y="2977168"/>
                  <a:pt x="407963" y="2977168"/>
                </a:cubicBezTo>
                <a:cubicBezTo>
                  <a:pt x="412652" y="2991236"/>
                  <a:pt x="413411" y="3007304"/>
                  <a:pt x="422030" y="3019371"/>
                </a:cubicBezTo>
                <a:cubicBezTo>
                  <a:pt x="437448" y="3040956"/>
                  <a:pt x="478301" y="3075642"/>
                  <a:pt x="478301" y="3075642"/>
                </a:cubicBezTo>
                <a:cubicBezTo>
                  <a:pt x="482990" y="3089710"/>
                  <a:pt x="485737" y="3104582"/>
                  <a:pt x="492369" y="3117845"/>
                </a:cubicBezTo>
                <a:cubicBezTo>
                  <a:pt x="513794" y="3160696"/>
                  <a:pt x="542162" y="3181706"/>
                  <a:pt x="576775" y="3216319"/>
                </a:cubicBezTo>
                <a:cubicBezTo>
                  <a:pt x="590843" y="3230387"/>
                  <a:pt x="600104" y="3252231"/>
                  <a:pt x="618978" y="3258522"/>
                </a:cubicBezTo>
                <a:cubicBezTo>
                  <a:pt x="688241" y="3281609"/>
                  <a:pt x="646554" y="3270151"/>
                  <a:pt x="745587" y="3286657"/>
                </a:cubicBezTo>
                <a:cubicBezTo>
                  <a:pt x="769033" y="3296036"/>
                  <a:pt x="790982" y="3310855"/>
                  <a:pt x="815926" y="3314793"/>
                </a:cubicBezTo>
                <a:cubicBezTo>
                  <a:pt x="1047684" y="3351386"/>
                  <a:pt x="961987" y="3277971"/>
                  <a:pt x="1041009" y="3356996"/>
                </a:cubicBezTo>
                <a:cubicBezTo>
                  <a:pt x="1050387" y="3385131"/>
                  <a:pt x="1048173" y="3420431"/>
                  <a:pt x="1069144" y="3441402"/>
                </a:cubicBezTo>
                <a:cubicBezTo>
                  <a:pt x="1146898" y="3519154"/>
                  <a:pt x="1154312" y="3482083"/>
                  <a:pt x="1125415" y="3539876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 23"/>
          <p:cNvSpPr/>
          <p:nvPr/>
        </p:nvSpPr>
        <p:spPr>
          <a:xfrm>
            <a:off x="4811151" y="1603717"/>
            <a:ext cx="1730326" cy="1266092"/>
          </a:xfrm>
          <a:custGeom>
            <a:avLst/>
            <a:gdLst>
              <a:gd name="connsiteX0" fmla="*/ 84406 w 1730326"/>
              <a:gd name="connsiteY0" fmla="*/ 1266092 h 1266092"/>
              <a:gd name="connsiteX1" fmla="*/ 56271 w 1730326"/>
              <a:gd name="connsiteY1" fmla="*/ 1026941 h 1266092"/>
              <a:gd name="connsiteX2" fmla="*/ 28135 w 1730326"/>
              <a:gd name="connsiteY2" fmla="*/ 942535 h 1266092"/>
              <a:gd name="connsiteX3" fmla="*/ 0 w 1730326"/>
              <a:gd name="connsiteY3" fmla="*/ 829994 h 1266092"/>
              <a:gd name="connsiteX4" fmla="*/ 14067 w 1730326"/>
              <a:gd name="connsiteY4" fmla="*/ 562708 h 1266092"/>
              <a:gd name="connsiteX5" fmla="*/ 42203 w 1730326"/>
              <a:gd name="connsiteY5" fmla="*/ 534572 h 1266092"/>
              <a:gd name="connsiteX6" fmla="*/ 98474 w 1730326"/>
              <a:gd name="connsiteY6" fmla="*/ 492369 h 1266092"/>
              <a:gd name="connsiteX7" fmla="*/ 239151 w 1730326"/>
              <a:gd name="connsiteY7" fmla="*/ 422031 h 1266092"/>
              <a:gd name="connsiteX8" fmla="*/ 267286 w 1730326"/>
              <a:gd name="connsiteY8" fmla="*/ 393895 h 1266092"/>
              <a:gd name="connsiteX9" fmla="*/ 309489 w 1730326"/>
              <a:gd name="connsiteY9" fmla="*/ 379828 h 1266092"/>
              <a:gd name="connsiteX10" fmla="*/ 337624 w 1730326"/>
              <a:gd name="connsiteY10" fmla="*/ 337625 h 1266092"/>
              <a:gd name="connsiteX11" fmla="*/ 365760 w 1730326"/>
              <a:gd name="connsiteY11" fmla="*/ 309489 h 1266092"/>
              <a:gd name="connsiteX12" fmla="*/ 393895 w 1730326"/>
              <a:gd name="connsiteY12" fmla="*/ 211015 h 1266092"/>
              <a:gd name="connsiteX13" fmla="*/ 407963 w 1730326"/>
              <a:gd name="connsiteY13" fmla="*/ 140677 h 1266092"/>
              <a:gd name="connsiteX14" fmla="*/ 450166 w 1730326"/>
              <a:gd name="connsiteY14" fmla="*/ 42203 h 1266092"/>
              <a:gd name="connsiteX15" fmla="*/ 562707 w 1730326"/>
              <a:gd name="connsiteY15" fmla="*/ 0 h 1266092"/>
              <a:gd name="connsiteX16" fmla="*/ 1294227 w 1730326"/>
              <a:gd name="connsiteY16" fmla="*/ 14068 h 1266092"/>
              <a:gd name="connsiteX17" fmla="*/ 1364566 w 1730326"/>
              <a:gd name="connsiteY17" fmla="*/ 28135 h 1266092"/>
              <a:gd name="connsiteX18" fmla="*/ 1420837 w 1730326"/>
              <a:gd name="connsiteY18" fmla="*/ 84406 h 1266092"/>
              <a:gd name="connsiteX19" fmla="*/ 1505243 w 1730326"/>
              <a:gd name="connsiteY19" fmla="*/ 225083 h 1266092"/>
              <a:gd name="connsiteX20" fmla="*/ 1547446 w 1730326"/>
              <a:gd name="connsiteY20" fmla="*/ 267286 h 1266092"/>
              <a:gd name="connsiteX21" fmla="*/ 1561514 w 1730326"/>
              <a:gd name="connsiteY21" fmla="*/ 309489 h 1266092"/>
              <a:gd name="connsiteX22" fmla="*/ 1589649 w 1730326"/>
              <a:gd name="connsiteY22" fmla="*/ 351692 h 1266092"/>
              <a:gd name="connsiteX23" fmla="*/ 1645920 w 1730326"/>
              <a:gd name="connsiteY23" fmla="*/ 464234 h 1266092"/>
              <a:gd name="connsiteX24" fmla="*/ 1659987 w 1730326"/>
              <a:gd name="connsiteY24" fmla="*/ 520505 h 1266092"/>
              <a:gd name="connsiteX25" fmla="*/ 1688123 w 1730326"/>
              <a:gd name="connsiteY25" fmla="*/ 562708 h 1266092"/>
              <a:gd name="connsiteX26" fmla="*/ 1716258 w 1730326"/>
              <a:gd name="connsiteY26" fmla="*/ 618978 h 1266092"/>
              <a:gd name="connsiteX27" fmla="*/ 1730326 w 1730326"/>
              <a:gd name="connsiteY27" fmla="*/ 647114 h 12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30326" h="1266092">
                <a:moveTo>
                  <a:pt x="84406" y="1266092"/>
                </a:moveTo>
                <a:cubicBezTo>
                  <a:pt x="79473" y="1211834"/>
                  <a:pt x="72399" y="1091454"/>
                  <a:pt x="56271" y="1026941"/>
                </a:cubicBezTo>
                <a:cubicBezTo>
                  <a:pt x="49078" y="998169"/>
                  <a:pt x="33951" y="971616"/>
                  <a:pt x="28135" y="942535"/>
                </a:cubicBezTo>
                <a:cubicBezTo>
                  <a:pt x="11159" y="857656"/>
                  <a:pt x="21628" y="894880"/>
                  <a:pt x="0" y="829994"/>
                </a:cubicBezTo>
                <a:cubicBezTo>
                  <a:pt x="4689" y="740899"/>
                  <a:pt x="1450" y="651030"/>
                  <a:pt x="14067" y="562708"/>
                </a:cubicBezTo>
                <a:cubicBezTo>
                  <a:pt x="15943" y="549578"/>
                  <a:pt x="32014" y="543063"/>
                  <a:pt x="42203" y="534572"/>
                </a:cubicBezTo>
                <a:cubicBezTo>
                  <a:pt x="60215" y="519562"/>
                  <a:pt x="79266" y="505815"/>
                  <a:pt x="98474" y="492369"/>
                </a:cubicBezTo>
                <a:cubicBezTo>
                  <a:pt x="191524" y="427234"/>
                  <a:pt x="154331" y="443235"/>
                  <a:pt x="239151" y="422031"/>
                </a:cubicBezTo>
                <a:cubicBezTo>
                  <a:pt x="248529" y="412652"/>
                  <a:pt x="255913" y="400719"/>
                  <a:pt x="267286" y="393895"/>
                </a:cubicBezTo>
                <a:cubicBezTo>
                  <a:pt x="280001" y="386266"/>
                  <a:pt x="297910" y="389091"/>
                  <a:pt x="309489" y="379828"/>
                </a:cubicBezTo>
                <a:cubicBezTo>
                  <a:pt x="322691" y="369266"/>
                  <a:pt x="327062" y="350827"/>
                  <a:pt x="337624" y="337625"/>
                </a:cubicBezTo>
                <a:cubicBezTo>
                  <a:pt x="345910" y="327268"/>
                  <a:pt x="356381" y="318868"/>
                  <a:pt x="365760" y="309489"/>
                </a:cubicBezTo>
                <a:cubicBezTo>
                  <a:pt x="381424" y="262494"/>
                  <a:pt x="382119" y="264005"/>
                  <a:pt x="393895" y="211015"/>
                </a:cubicBezTo>
                <a:cubicBezTo>
                  <a:pt x="399082" y="187674"/>
                  <a:pt x="402776" y="164018"/>
                  <a:pt x="407963" y="140677"/>
                </a:cubicBezTo>
                <a:cubicBezTo>
                  <a:pt x="415574" y="106428"/>
                  <a:pt x="420539" y="66892"/>
                  <a:pt x="450166" y="42203"/>
                </a:cubicBezTo>
                <a:cubicBezTo>
                  <a:pt x="481692" y="15932"/>
                  <a:pt x="524849" y="9465"/>
                  <a:pt x="562707" y="0"/>
                </a:cubicBezTo>
                <a:lnTo>
                  <a:pt x="1294227" y="14068"/>
                </a:lnTo>
                <a:cubicBezTo>
                  <a:pt x="1318123" y="14906"/>
                  <a:pt x="1343664" y="16523"/>
                  <a:pt x="1364566" y="28135"/>
                </a:cubicBezTo>
                <a:cubicBezTo>
                  <a:pt x="1387754" y="41017"/>
                  <a:pt x="1420837" y="84406"/>
                  <a:pt x="1420837" y="84406"/>
                </a:cubicBezTo>
                <a:cubicBezTo>
                  <a:pt x="1443039" y="128811"/>
                  <a:pt x="1471289" y="191129"/>
                  <a:pt x="1505243" y="225083"/>
                </a:cubicBezTo>
                <a:lnTo>
                  <a:pt x="1547446" y="267286"/>
                </a:lnTo>
                <a:cubicBezTo>
                  <a:pt x="1552135" y="281354"/>
                  <a:pt x="1554882" y="296226"/>
                  <a:pt x="1561514" y="309489"/>
                </a:cubicBezTo>
                <a:cubicBezTo>
                  <a:pt x="1569075" y="324611"/>
                  <a:pt x="1582782" y="336242"/>
                  <a:pt x="1589649" y="351692"/>
                </a:cubicBezTo>
                <a:cubicBezTo>
                  <a:pt x="1641376" y="468078"/>
                  <a:pt x="1588138" y="406452"/>
                  <a:pt x="1645920" y="464234"/>
                </a:cubicBezTo>
                <a:cubicBezTo>
                  <a:pt x="1650609" y="482991"/>
                  <a:pt x="1652371" y="502734"/>
                  <a:pt x="1659987" y="520505"/>
                </a:cubicBezTo>
                <a:cubicBezTo>
                  <a:pt x="1666647" y="536045"/>
                  <a:pt x="1679735" y="548028"/>
                  <a:pt x="1688123" y="562708"/>
                </a:cubicBezTo>
                <a:cubicBezTo>
                  <a:pt x="1698527" y="580916"/>
                  <a:pt x="1706880" y="600221"/>
                  <a:pt x="1716258" y="618978"/>
                </a:cubicBezTo>
                <a:lnTo>
                  <a:pt x="1730326" y="647114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4"/>
          <p:cNvSpPr/>
          <p:nvPr/>
        </p:nvSpPr>
        <p:spPr>
          <a:xfrm>
            <a:off x="5229777" y="2215508"/>
            <a:ext cx="1456448" cy="766843"/>
          </a:xfrm>
          <a:custGeom>
            <a:avLst/>
            <a:gdLst>
              <a:gd name="connsiteX0" fmla="*/ 3405 w 1456448"/>
              <a:gd name="connsiteY0" fmla="*/ 302609 h 766843"/>
              <a:gd name="connsiteX1" fmla="*/ 45608 w 1456448"/>
              <a:gd name="connsiteY1" fmla="*/ 218203 h 766843"/>
              <a:gd name="connsiteX2" fmla="*/ 115946 w 1456448"/>
              <a:gd name="connsiteY2" fmla="*/ 119729 h 766843"/>
              <a:gd name="connsiteX3" fmla="*/ 200352 w 1456448"/>
              <a:gd name="connsiteY3" fmla="*/ 77526 h 766843"/>
              <a:gd name="connsiteX4" fmla="*/ 228488 w 1456448"/>
              <a:gd name="connsiteY4" fmla="*/ 49390 h 766843"/>
              <a:gd name="connsiteX5" fmla="*/ 270691 w 1456448"/>
              <a:gd name="connsiteY5" fmla="*/ 35323 h 766843"/>
              <a:gd name="connsiteX6" fmla="*/ 369165 w 1456448"/>
              <a:gd name="connsiteY6" fmla="*/ 7187 h 766843"/>
              <a:gd name="connsiteX7" fmla="*/ 903737 w 1456448"/>
              <a:gd name="connsiteY7" fmla="*/ 21255 h 766843"/>
              <a:gd name="connsiteX8" fmla="*/ 960008 w 1456448"/>
              <a:gd name="connsiteY8" fmla="*/ 49390 h 766843"/>
              <a:gd name="connsiteX9" fmla="*/ 1058481 w 1456448"/>
              <a:gd name="connsiteY9" fmla="*/ 77526 h 766843"/>
              <a:gd name="connsiteX10" fmla="*/ 1100685 w 1456448"/>
              <a:gd name="connsiteY10" fmla="*/ 105661 h 766843"/>
              <a:gd name="connsiteX11" fmla="*/ 1128820 w 1456448"/>
              <a:gd name="connsiteY11" fmla="*/ 133797 h 766843"/>
              <a:gd name="connsiteX12" fmla="*/ 1241361 w 1456448"/>
              <a:gd name="connsiteY12" fmla="*/ 190067 h 766843"/>
              <a:gd name="connsiteX13" fmla="*/ 1297632 w 1456448"/>
              <a:gd name="connsiteY13" fmla="*/ 260406 h 766843"/>
              <a:gd name="connsiteX14" fmla="*/ 1325768 w 1456448"/>
              <a:gd name="connsiteY14" fmla="*/ 288541 h 766843"/>
              <a:gd name="connsiteX15" fmla="*/ 1382038 w 1456448"/>
              <a:gd name="connsiteY15" fmla="*/ 429218 h 766843"/>
              <a:gd name="connsiteX16" fmla="*/ 1396106 w 1456448"/>
              <a:gd name="connsiteY16" fmla="*/ 471421 h 766843"/>
              <a:gd name="connsiteX17" fmla="*/ 1438309 w 1456448"/>
              <a:gd name="connsiteY17" fmla="*/ 555827 h 766843"/>
              <a:gd name="connsiteX18" fmla="*/ 1452377 w 1456448"/>
              <a:gd name="connsiteY18" fmla="*/ 766843 h 76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56448" h="766843">
                <a:moveTo>
                  <a:pt x="3405" y="302609"/>
                </a:moveTo>
                <a:cubicBezTo>
                  <a:pt x="26229" y="211308"/>
                  <a:pt x="0" y="275213"/>
                  <a:pt x="45608" y="218203"/>
                </a:cubicBezTo>
                <a:cubicBezTo>
                  <a:pt x="77562" y="178261"/>
                  <a:pt x="76338" y="159337"/>
                  <a:pt x="115946" y="119729"/>
                </a:cubicBezTo>
                <a:cubicBezTo>
                  <a:pt x="143216" y="92459"/>
                  <a:pt x="166028" y="88967"/>
                  <a:pt x="200352" y="77526"/>
                </a:cubicBezTo>
                <a:cubicBezTo>
                  <a:pt x="209731" y="68147"/>
                  <a:pt x="217115" y="56214"/>
                  <a:pt x="228488" y="49390"/>
                </a:cubicBezTo>
                <a:cubicBezTo>
                  <a:pt x="241203" y="41761"/>
                  <a:pt x="256433" y="39397"/>
                  <a:pt x="270691" y="35323"/>
                </a:cubicBezTo>
                <a:cubicBezTo>
                  <a:pt x="394322" y="0"/>
                  <a:pt x="267988" y="40913"/>
                  <a:pt x="369165" y="7187"/>
                </a:cubicBezTo>
                <a:cubicBezTo>
                  <a:pt x="547356" y="11876"/>
                  <a:pt x="725938" y="8555"/>
                  <a:pt x="903737" y="21255"/>
                </a:cubicBezTo>
                <a:cubicBezTo>
                  <a:pt x="924655" y="22749"/>
                  <a:pt x="940733" y="41129"/>
                  <a:pt x="960008" y="49390"/>
                </a:cubicBezTo>
                <a:cubicBezTo>
                  <a:pt x="988264" y="61499"/>
                  <a:pt x="1029925" y="70387"/>
                  <a:pt x="1058481" y="77526"/>
                </a:cubicBezTo>
                <a:cubicBezTo>
                  <a:pt x="1072549" y="86904"/>
                  <a:pt x="1087482" y="95099"/>
                  <a:pt x="1100685" y="105661"/>
                </a:cubicBezTo>
                <a:cubicBezTo>
                  <a:pt x="1111042" y="113946"/>
                  <a:pt x="1117447" y="126973"/>
                  <a:pt x="1128820" y="133797"/>
                </a:cubicBezTo>
                <a:cubicBezTo>
                  <a:pt x="1164784" y="155376"/>
                  <a:pt x="1211704" y="160410"/>
                  <a:pt x="1241361" y="190067"/>
                </a:cubicBezTo>
                <a:cubicBezTo>
                  <a:pt x="1309300" y="258006"/>
                  <a:pt x="1226641" y="171669"/>
                  <a:pt x="1297632" y="260406"/>
                </a:cubicBezTo>
                <a:cubicBezTo>
                  <a:pt x="1305918" y="270763"/>
                  <a:pt x="1316389" y="279163"/>
                  <a:pt x="1325768" y="288541"/>
                </a:cubicBezTo>
                <a:cubicBezTo>
                  <a:pt x="1389804" y="480650"/>
                  <a:pt x="1319944" y="284331"/>
                  <a:pt x="1382038" y="429218"/>
                </a:cubicBezTo>
                <a:cubicBezTo>
                  <a:pt x="1387879" y="442848"/>
                  <a:pt x="1389474" y="458158"/>
                  <a:pt x="1396106" y="471421"/>
                </a:cubicBezTo>
                <a:cubicBezTo>
                  <a:pt x="1450647" y="580503"/>
                  <a:pt x="1402949" y="449748"/>
                  <a:pt x="1438309" y="555827"/>
                </a:cubicBezTo>
                <a:cubicBezTo>
                  <a:pt x="1456448" y="700940"/>
                  <a:pt x="1452377" y="630563"/>
                  <a:pt x="1452377" y="766843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25"/>
          <p:cNvSpPr/>
          <p:nvPr/>
        </p:nvSpPr>
        <p:spPr>
          <a:xfrm>
            <a:off x="3781700" y="1378083"/>
            <a:ext cx="1113857" cy="914951"/>
          </a:xfrm>
          <a:custGeom>
            <a:avLst/>
            <a:gdLst>
              <a:gd name="connsiteX0" fmla="*/ 1113857 w 1113857"/>
              <a:gd name="connsiteY0" fmla="*/ 914951 h 914951"/>
              <a:gd name="connsiteX1" fmla="*/ 1085722 w 1113857"/>
              <a:gd name="connsiteY1" fmla="*/ 689868 h 914951"/>
              <a:gd name="connsiteX2" fmla="*/ 1057586 w 1113857"/>
              <a:gd name="connsiteY2" fmla="*/ 633597 h 914951"/>
              <a:gd name="connsiteX3" fmla="*/ 987248 w 1113857"/>
              <a:gd name="connsiteY3" fmla="*/ 506988 h 914951"/>
              <a:gd name="connsiteX4" fmla="*/ 973180 w 1113857"/>
              <a:gd name="connsiteY4" fmla="*/ 464785 h 914951"/>
              <a:gd name="connsiteX5" fmla="*/ 846571 w 1113857"/>
              <a:gd name="connsiteY5" fmla="*/ 366311 h 914951"/>
              <a:gd name="connsiteX6" fmla="*/ 790300 w 1113857"/>
              <a:gd name="connsiteY6" fmla="*/ 352243 h 914951"/>
              <a:gd name="connsiteX7" fmla="*/ 649623 w 1113857"/>
              <a:gd name="connsiteY7" fmla="*/ 281905 h 914951"/>
              <a:gd name="connsiteX8" fmla="*/ 565217 w 1113857"/>
              <a:gd name="connsiteY8" fmla="*/ 211566 h 914951"/>
              <a:gd name="connsiteX9" fmla="*/ 494878 w 1113857"/>
              <a:gd name="connsiteY9" fmla="*/ 141228 h 914951"/>
              <a:gd name="connsiteX10" fmla="*/ 438608 w 1113857"/>
              <a:gd name="connsiteY10" fmla="*/ 70889 h 914951"/>
              <a:gd name="connsiteX11" fmla="*/ 382337 w 1113857"/>
              <a:gd name="connsiteY11" fmla="*/ 56822 h 914951"/>
              <a:gd name="connsiteX12" fmla="*/ 157254 w 1113857"/>
              <a:gd name="connsiteY12" fmla="*/ 42754 h 914951"/>
              <a:gd name="connsiteX13" fmla="*/ 115051 w 1113857"/>
              <a:gd name="connsiteY13" fmla="*/ 70889 h 91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3857" h="914951">
                <a:moveTo>
                  <a:pt x="1113857" y="914951"/>
                </a:moveTo>
                <a:cubicBezTo>
                  <a:pt x="1110745" y="880716"/>
                  <a:pt x="1103889" y="744370"/>
                  <a:pt x="1085722" y="689868"/>
                </a:cubicBezTo>
                <a:cubicBezTo>
                  <a:pt x="1079090" y="669973"/>
                  <a:pt x="1066103" y="652761"/>
                  <a:pt x="1057586" y="633597"/>
                </a:cubicBezTo>
                <a:cubicBezTo>
                  <a:pt x="1010694" y="528090"/>
                  <a:pt x="1053933" y="595902"/>
                  <a:pt x="987248" y="506988"/>
                </a:cubicBezTo>
                <a:cubicBezTo>
                  <a:pt x="982559" y="492920"/>
                  <a:pt x="982077" y="476648"/>
                  <a:pt x="973180" y="464785"/>
                </a:cubicBezTo>
                <a:cubicBezTo>
                  <a:pt x="935356" y="414353"/>
                  <a:pt x="902557" y="387306"/>
                  <a:pt x="846571" y="366311"/>
                </a:cubicBezTo>
                <a:cubicBezTo>
                  <a:pt x="828468" y="359522"/>
                  <a:pt x="809057" y="356932"/>
                  <a:pt x="790300" y="352243"/>
                </a:cubicBezTo>
                <a:cubicBezTo>
                  <a:pt x="689807" y="285247"/>
                  <a:pt x="738699" y="304173"/>
                  <a:pt x="649623" y="281905"/>
                </a:cubicBezTo>
                <a:cubicBezTo>
                  <a:pt x="550824" y="232505"/>
                  <a:pt x="627080" y="282266"/>
                  <a:pt x="565217" y="211566"/>
                </a:cubicBezTo>
                <a:cubicBezTo>
                  <a:pt x="543382" y="186612"/>
                  <a:pt x="513271" y="168817"/>
                  <a:pt x="494878" y="141228"/>
                </a:cubicBezTo>
                <a:cubicBezTo>
                  <a:pt x="484940" y="126320"/>
                  <a:pt x="458652" y="80911"/>
                  <a:pt x="438608" y="70889"/>
                </a:cubicBezTo>
                <a:cubicBezTo>
                  <a:pt x="421315" y="62242"/>
                  <a:pt x="401094" y="61511"/>
                  <a:pt x="382337" y="56822"/>
                </a:cubicBezTo>
                <a:cubicBezTo>
                  <a:pt x="297106" y="0"/>
                  <a:pt x="328628" y="8479"/>
                  <a:pt x="157254" y="42754"/>
                </a:cubicBezTo>
                <a:cubicBezTo>
                  <a:pt x="0" y="74205"/>
                  <a:pt x="186857" y="70889"/>
                  <a:pt x="115051" y="70889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6"/>
          <p:cNvSpPr/>
          <p:nvPr/>
        </p:nvSpPr>
        <p:spPr>
          <a:xfrm>
            <a:off x="3713871" y="2561626"/>
            <a:ext cx="914400" cy="603605"/>
          </a:xfrm>
          <a:custGeom>
            <a:avLst/>
            <a:gdLst>
              <a:gd name="connsiteX0" fmla="*/ 914400 w 914400"/>
              <a:gd name="connsiteY0" fmla="*/ 40897 h 603605"/>
              <a:gd name="connsiteX1" fmla="*/ 590843 w 914400"/>
              <a:gd name="connsiteY1" fmla="*/ 40897 h 603605"/>
              <a:gd name="connsiteX2" fmla="*/ 562707 w 914400"/>
              <a:gd name="connsiteY2" fmla="*/ 69032 h 603605"/>
              <a:gd name="connsiteX3" fmla="*/ 520504 w 914400"/>
              <a:gd name="connsiteY3" fmla="*/ 97168 h 603605"/>
              <a:gd name="connsiteX4" fmla="*/ 478301 w 914400"/>
              <a:gd name="connsiteY4" fmla="*/ 111236 h 603605"/>
              <a:gd name="connsiteX5" fmla="*/ 393895 w 914400"/>
              <a:gd name="connsiteY5" fmla="*/ 153439 h 603605"/>
              <a:gd name="connsiteX6" fmla="*/ 337624 w 914400"/>
              <a:gd name="connsiteY6" fmla="*/ 237845 h 603605"/>
              <a:gd name="connsiteX7" fmla="*/ 281354 w 914400"/>
              <a:gd name="connsiteY7" fmla="*/ 406657 h 603605"/>
              <a:gd name="connsiteX8" fmla="*/ 267286 w 914400"/>
              <a:gd name="connsiteY8" fmla="*/ 448860 h 603605"/>
              <a:gd name="connsiteX9" fmla="*/ 253218 w 914400"/>
              <a:gd name="connsiteY9" fmla="*/ 491063 h 603605"/>
              <a:gd name="connsiteX10" fmla="*/ 225083 w 914400"/>
              <a:gd name="connsiteY10" fmla="*/ 533266 h 603605"/>
              <a:gd name="connsiteX11" fmla="*/ 154744 w 914400"/>
              <a:gd name="connsiteY11" fmla="*/ 589537 h 603605"/>
              <a:gd name="connsiteX12" fmla="*/ 0 w 914400"/>
              <a:gd name="connsiteY12" fmla="*/ 603605 h 60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" h="603605">
                <a:moveTo>
                  <a:pt x="914400" y="40897"/>
                </a:moveTo>
                <a:cubicBezTo>
                  <a:pt x="791713" y="0"/>
                  <a:pt x="832553" y="7937"/>
                  <a:pt x="590843" y="40897"/>
                </a:cubicBezTo>
                <a:cubicBezTo>
                  <a:pt x="577701" y="42689"/>
                  <a:pt x="573064" y="60747"/>
                  <a:pt x="562707" y="69032"/>
                </a:cubicBezTo>
                <a:cubicBezTo>
                  <a:pt x="549505" y="79594"/>
                  <a:pt x="535626" y="89607"/>
                  <a:pt x="520504" y="97168"/>
                </a:cubicBezTo>
                <a:cubicBezTo>
                  <a:pt x="507241" y="103800"/>
                  <a:pt x="491564" y="104604"/>
                  <a:pt x="478301" y="111236"/>
                </a:cubicBezTo>
                <a:cubicBezTo>
                  <a:pt x="369219" y="165777"/>
                  <a:pt x="499974" y="118079"/>
                  <a:pt x="393895" y="153439"/>
                </a:cubicBezTo>
                <a:cubicBezTo>
                  <a:pt x="375138" y="181574"/>
                  <a:pt x="348317" y="205766"/>
                  <a:pt x="337624" y="237845"/>
                </a:cubicBezTo>
                <a:lnTo>
                  <a:pt x="281354" y="406657"/>
                </a:lnTo>
                <a:lnTo>
                  <a:pt x="267286" y="448860"/>
                </a:lnTo>
                <a:cubicBezTo>
                  <a:pt x="262597" y="462928"/>
                  <a:pt x="261443" y="478725"/>
                  <a:pt x="253218" y="491063"/>
                </a:cubicBezTo>
                <a:cubicBezTo>
                  <a:pt x="243840" y="505131"/>
                  <a:pt x="235645" y="520064"/>
                  <a:pt x="225083" y="533266"/>
                </a:cubicBezTo>
                <a:cubicBezTo>
                  <a:pt x="212911" y="548481"/>
                  <a:pt x="172394" y="585755"/>
                  <a:pt x="154744" y="589537"/>
                </a:cubicBezTo>
                <a:cubicBezTo>
                  <a:pt x="104100" y="600389"/>
                  <a:pt x="0" y="603605"/>
                  <a:pt x="0" y="60360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олилиния 27"/>
          <p:cNvSpPr/>
          <p:nvPr/>
        </p:nvSpPr>
        <p:spPr>
          <a:xfrm>
            <a:off x="5317588" y="2897945"/>
            <a:ext cx="1026941" cy="253218"/>
          </a:xfrm>
          <a:custGeom>
            <a:avLst/>
            <a:gdLst>
              <a:gd name="connsiteX0" fmla="*/ 0 w 1026941"/>
              <a:gd name="connsiteY0" fmla="*/ 98473 h 253218"/>
              <a:gd name="connsiteX1" fmla="*/ 28135 w 1026941"/>
              <a:gd name="connsiteY1" fmla="*/ 56270 h 253218"/>
              <a:gd name="connsiteX2" fmla="*/ 140677 w 1026941"/>
              <a:gd name="connsiteY2" fmla="*/ 14067 h 253218"/>
              <a:gd name="connsiteX3" fmla="*/ 225083 w 1026941"/>
              <a:gd name="connsiteY3" fmla="*/ 0 h 253218"/>
              <a:gd name="connsiteX4" fmla="*/ 787790 w 1026941"/>
              <a:gd name="connsiteY4" fmla="*/ 14067 h 253218"/>
              <a:gd name="connsiteX5" fmla="*/ 815926 w 1026941"/>
              <a:gd name="connsiteY5" fmla="*/ 42203 h 253218"/>
              <a:gd name="connsiteX6" fmla="*/ 928467 w 1026941"/>
              <a:gd name="connsiteY6" fmla="*/ 126609 h 253218"/>
              <a:gd name="connsiteX7" fmla="*/ 942535 w 1026941"/>
              <a:gd name="connsiteY7" fmla="*/ 168812 h 253218"/>
              <a:gd name="connsiteX8" fmla="*/ 998806 w 1026941"/>
              <a:gd name="connsiteY8" fmla="*/ 239150 h 253218"/>
              <a:gd name="connsiteX9" fmla="*/ 1026941 w 1026941"/>
              <a:gd name="connsiteY9" fmla="*/ 253218 h 2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6941" h="253218">
                <a:moveTo>
                  <a:pt x="0" y="98473"/>
                </a:moveTo>
                <a:cubicBezTo>
                  <a:pt x="9378" y="84405"/>
                  <a:pt x="16180" y="68225"/>
                  <a:pt x="28135" y="56270"/>
                </a:cubicBezTo>
                <a:cubicBezTo>
                  <a:pt x="63567" y="20838"/>
                  <a:pt x="91471" y="23013"/>
                  <a:pt x="140677" y="14067"/>
                </a:cubicBezTo>
                <a:cubicBezTo>
                  <a:pt x="168740" y="8965"/>
                  <a:pt x="196948" y="4689"/>
                  <a:pt x="225083" y="0"/>
                </a:cubicBezTo>
                <a:cubicBezTo>
                  <a:pt x="412652" y="4689"/>
                  <a:pt x="600639" y="699"/>
                  <a:pt x="787790" y="14067"/>
                </a:cubicBezTo>
                <a:cubicBezTo>
                  <a:pt x="801020" y="15012"/>
                  <a:pt x="805315" y="34245"/>
                  <a:pt x="815926" y="42203"/>
                </a:cubicBezTo>
                <a:cubicBezTo>
                  <a:pt x="943178" y="137641"/>
                  <a:pt x="863945" y="62085"/>
                  <a:pt x="928467" y="126609"/>
                </a:cubicBezTo>
                <a:cubicBezTo>
                  <a:pt x="933156" y="140677"/>
                  <a:pt x="935903" y="155549"/>
                  <a:pt x="942535" y="168812"/>
                </a:cubicBezTo>
                <a:cubicBezTo>
                  <a:pt x="953611" y="190964"/>
                  <a:pt x="977868" y="223447"/>
                  <a:pt x="998806" y="239150"/>
                </a:cubicBezTo>
                <a:cubicBezTo>
                  <a:pt x="1007194" y="245441"/>
                  <a:pt x="1017563" y="248529"/>
                  <a:pt x="1026941" y="253218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>
            <a:off x="5018244" y="1505243"/>
            <a:ext cx="177182" cy="562708"/>
          </a:xfrm>
          <a:custGeom>
            <a:avLst/>
            <a:gdLst>
              <a:gd name="connsiteX0" fmla="*/ 32058 w 177182"/>
              <a:gd name="connsiteY0" fmla="*/ 562708 h 562708"/>
              <a:gd name="connsiteX1" fmla="*/ 46125 w 177182"/>
              <a:gd name="connsiteY1" fmla="*/ 506437 h 562708"/>
              <a:gd name="connsiteX2" fmla="*/ 17990 w 177182"/>
              <a:gd name="connsiteY2" fmla="*/ 295422 h 562708"/>
              <a:gd name="connsiteX3" fmla="*/ 88328 w 177182"/>
              <a:gd name="connsiteY3" fmla="*/ 126609 h 562708"/>
              <a:gd name="connsiteX4" fmla="*/ 130531 w 177182"/>
              <a:gd name="connsiteY4" fmla="*/ 112542 h 562708"/>
              <a:gd name="connsiteX5" fmla="*/ 158667 w 177182"/>
              <a:gd name="connsiteY5" fmla="*/ 84406 h 562708"/>
              <a:gd name="connsiteX6" fmla="*/ 172734 w 177182"/>
              <a:gd name="connsiteY6" fmla="*/ 0 h 5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182" h="562708">
                <a:moveTo>
                  <a:pt x="32058" y="562708"/>
                </a:moveTo>
                <a:cubicBezTo>
                  <a:pt x="36747" y="543951"/>
                  <a:pt x="46125" y="525771"/>
                  <a:pt x="46125" y="506437"/>
                </a:cubicBezTo>
                <a:cubicBezTo>
                  <a:pt x="46125" y="395704"/>
                  <a:pt x="38716" y="378323"/>
                  <a:pt x="17990" y="295422"/>
                </a:cubicBezTo>
                <a:cubicBezTo>
                  <a:pt x="31184" y="176675"/>
                  <a:pt x="0" y="177082"/>
                  <a:pt x="88328" y="126609"/>
                </a:cubicBezTo>
                <a:cubicBezTo>
                  <a:pt x="101203" y="119252"/>
                  <a:pt x="116463" y="117231"/>
                  <a:pt x="130531" y="112542"/>
                </a:cubicBezTo>
                <a:cubicBezTo>
                  <a:pt x="139910" y="103163"/>
                  <a:pt x="151843" y="95779"/>
                  <a:pt x="158667" y="84406"/>
                </a:cubicBezTo>
                <a:cubicBezTo>
                  <a:pt x="177182" y="53547"/>
                  <a:pt x="172734" y="33609"/>
                  <a:pt x="172734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олилиния 30"/>
          <p:cNvSpPr/>
          <p:nvPr/>
        </p:nvSpPr>
        <p:spPr>
          <a:xfrm>
            <a:off x="2825262" y="800857"/>
            <a:ext cx="4660626" cy="2581018"/>
          </a:xfrm>
          <a:custGeom>
            <a:avLst/>
            <a:gdLst>
              <a:gd name="connsiteX0" fmla="*/ 1901483 w 4660626"/>
              <a:gd name="connsiteY0" fmla="*/ 423032 h 2581018"/>
              <a:gd name="connsiteX1" fmla="*/ 1662332 w 4660626"/>
              <a:gd name="connsiteY1" fmla="*/ 437100 h 2581018"/>
              <a:gd name="connsiteX2" fmla="*/ 1577926 w 4660626"/>
              <a:gd name="connsiteY2" fmla="*/ 479303 h 2581018"/>
              <a:gd name="connsiteX3" fmla="*/ 1437249 w 4660626"/>
              <a:gd name="connsiteY3" fmla="*/ 507438 h 2581018"/>
              <a:gd name="connsiteX4" fmla="*/ 1380978 w 4660626"/>
              <a:gd name="connsiteY4" fmla="*/ 535574 h 2581018"/>
              <a:gd name="connsiteX5" fmla="*/ 1296572 w 4660626"/>
              <a:gd name="connsiteY5" fmla="*/ 549641 h 2581018"/>
              <a:gd name="connsiteX6" fmla="*/ 1226233 w 4660626"/>
              <a:gd name="connsiteY6" fmla="*/ 563709 h 2581018"/>
              <a:gd name="connsiteX7" fmla="*/ 1085556 w 4660626"/>
              <a:gd name="connsiteY7" fmla="*/ 605912 h 2581018"/>
              <a:gd name="connsiteX8" fmla="*/ 1015218 w 4660626"/>
              <a:gd name="connsiteY8" fmla="*/ 648115 h 2581018"/>
              <a:gd name="connsiteX9" fmla="*/ 916744 w 4660626"/>
              <a:gd name="connsiteY9" fmla="*/ 676251 h 2581018"/>
              <a:gd name="connsiteX10" fmla="*/ 818270 w 4660626"/>
              <a:gd name="connsiteY10" fmla="*/ 746589 h 2581018"/>
              <a:gd name="connsiteX11" fmla="*/ 762000 w 4660626"/>
              <a:gd name="connsiteY11" fmla="*/ 774725 h 2581018"/>
              <a:gd name="connsiteX12" fmla="*/ 705729 w 4660626"/>
              <a:gd name="connsiteY12" fmla="*/ 816928 h 2581018"/>
              <a:gd name="connsiteX13" fmla="*/ 635390 w 4660626"/>
              <a:gd name="connsiteY13" fmla="*/ 830995 h 2581018"/>
              <a:gd name="connsiteX14" fmla="*/ 579120 w 4660626"/>
              <a:gd name="connsiteY14" fmla="*/ 873198 h 2581018"/>
              <a:gd name="connsiteX15" fmla="*/ 536916 w 4660626"/>
              <a:gd name="connsiteY15" fmla="*/ 887266 h 2581018"/>
              <a:gd name="connsiteX16" fmla="*/ 466578 w 4660626"/>
              <a:gd name="connsiteY16" fmla="*/ 943537 h 2581018"/>
              <a:gd name="connsiteX17" fmla="*/ 452510 w 4660626"/>
              <a:gd name="connsiteY17" fmla="*/ 999808 h 2581018"/>
              <a:gd name="connsiteX18" fmla="*/ 494713 w 4660626"/>
              <a:gd name="connsiteY18" fmla="*/ 1013875 h 2581018"/>
              <a:gd name="connsiteX19" fmla="*/ 593187 w 4660626"/>
              <a:gd name="connsiteY19" fmla="*/ 1027943 h 2581018"/>
              <a:gd name="connsiteX20" fmla="*/ 1493520 w 4660626"/>
              <a:gd name="connsiteY20" fmla="*/ 1013875 h 2581018"/>
              <a:gd name="connsiteX21" fmla="*/ 1704535 w 4660626"/>
              <a:gd name="connsiteY21" fmla="*/ 985740 h 2581018"/>
              <a:gd name="connsiteX22" fmla="*/ 1957753 w 4660626"/>
              <a:gd name="connsiteY22" fmla="*/ 943537 h 2581018"/>
              <a:gd name="connsiteX23" fmla="*/ 2168769 w 4660626"/>
              <a:gd name="connsiteY23" fmla="*/ 901334 h 2581018"/>
              <a:gd name="connsiteX24" fmla="*/ 2225040 w 4660626"/>
              <a:gd name="connsiteY24" fmla="*/ 873198 h 2581018"/>
              <a:gd name="connsiteX25" fmla="*/ 2309446 w 4660626"/>
              <a:gd name="connsiteY25" fmla="*/ 859131 h 2581018"/>
              <a:gd name="connsiteX26" fmla="*/ 2886221 w 4660626"/>
              <a:gd name="connsiteY26" fmla="*/ 873198 h 2581018"/>
              <a:gd name="connsiteX27" fmla="*/ 3012830 w 4660626"/>
              <a:gd name="connsiteY27" fmla="*/ 915401 h 2581018"/>
              <a:gd name="connsiteX28" fmla="*/ 2942492 w 4660626"/>
              <a:gd name="connsiteY28" fmla="*/ 943537 h 2581018"/>
              <a:gd name="connsiteX29" fmla="*/ 2689273 w 4660626"/>
              <a:gd name="connsiteY29" fmla="*/ 971672 h 2581018"/>
              <a:gd name="connsiteX30" fmla="*/ 2604867 w 4660626"/>
              <a:gd name="connsiteY30" fmla="*/ 985740 h 2581018"/>
              <a:gd name="connsiteX31" fmla="*/ 2464190 w 4660626"/>
              <a:gd name="connsiteY31" fmla="*/ 1013875 h 2581018"/>
              <a:gd name="connsiteX32" fmla="*/ 2154701 w 4660626"/>
              <a:gd name="connsiteY32" fmla="*/ 1042011 h 2581018"/>
              <a:gd name="connsiteX33" fmla="*/ 1999956 w 4660626"/>
              <a:gd name="connsiteY33" fmla="*/ 1070146 h 2581018"/>
              <a:gd name="connsiteX34" fmla="*/ 1845212 w 4660626"/>
              <a:gd name="connsiteY34" fmla="*/ 1084214 h 2581018"/>
              <a:gd name="connsiteX35" fmla="*/ 1577926 w 4660626"/>
              <a:gd name="connsiteY35" fmla="*/ 1140485 h 2581018"/>
              <a:gd name="connsiteX36" fmla="*/ 1226233 w 4660626"/>
              <a:gd name="connsiteY36" fmla="*/ 1182688 h 2581018"/>
              <a:gd name="connsiteX37" fmla="*/ 1141827 w 4660626"/>
              <a:gd name="connsiteY37" fmla="*/ 1210823 h 2581018"/>
              <a:gd name="connsiteX38" fmla="*/ 1057421 w 4660626"/>
              <a:gd name="connsiteY38" fmla="*/ 1224891 h 2581018"/>
              <a:gd name="connsiteX39" fmla="*/ 1127760 w 4660626"/>
              <a:gd name="connsiteY39" fmla="*/ 1253026 h 2581018"/>
              <a:gd name="connsiteX40" fmla="*/ 1999956 w 4660626"/>
              <a:gd name="connsiteY40" fmla="*/ 1267094 h 2581018"/>
              <a:gd name="connsiteX41" fmla="*/ 2998763 w 4660626"/>
              <a:gd name="connsiteY41" fmla="*/ 1238958 h 2581018"/>
              <a:gd name="connsiteX42" fmla="*/ 3209778 w 4660626"/>
              <a:gd name="connsiteY42" fmla="*/ 1168620 h 2581018"/>
              <a:gd name="connsiteX43" fmla="*/ 3294184 w 4660626"/>
              <a:gd name="connsiteY43" fmla="*/ 1126417 h 2581018"/>
              <a:gd name="connsiteX44" fmla="*/ 3462996 w 4660626"/>
              <a:gd name="connsiteY44" fmla="*/ 1084214 h 2581018"/>
              <a:gd name="connsiteX45" fmla="*/ 3730283 w 4660626"/>
              <a:gd name="connsiteY45" fmla="*/ 1042011 h 2581018"/>
              <a:gd name="connsiteX46" fmla="*/ 3280116 w 4660626"/>
              <a:gd name="connsiteY46" fmla="*/ 957605 h 2581018"/>
              <a:gd name="connsiteX47" fmla="*/ 2886221 w 4660626"/>
              <a:gd name="connsiteY47" fmla="*/ 887266 h 2581018"/>
              <a:gd name="connsiteX48" fmla="*/ 2675206 w 4660626"/>
              <a:gd name="connsiteY48" fmla="*/ 816928 h 2581018"/>
              <a:gd name="connsiteX49" fmla="*/ 2478258 w 4660626"/>
              <a:gd name="connsiteY49" fmla="*/ 760657 h 2581018"/>
              <a:gd name="connsiteX50" fmla="*/ 2421987 w 4660626"/>
              <a:gd name="connsiteY50" fmla="*/ 732521 h 2581018"/>
              <a:gd name="connsiteX51" fmla="*/ 2365716 w 4660626"/>
              <a:gd name="connsiteY51" fmla="*/ 690318 h 2581018"/>
              <a:gd name="connsiteX52" fmla="*/ 2239107 w 4660626"/>
              <a:gd name="connsiteY52" fmla="*/ 619980 h 2581018"/>
              <a:gd name="connsiteX53" fmla="*/ 2225040 w 4660626"/>
              <a:gd name="connsiteY53" fmla="*/ 577777 h 2581018"/>
              <a:gd name="connsiteX54" fmla="*/ 2281310 w 4660626"/>
              <a:gd name="connsiteY54" fmla="*/ 549641 h 2581018"/>
              <a:gd name="connsiteX55" fmla="*/ 2393852 w 4660626"/>
              <a:gd name="connsiteY55" fmla="*/ 521506 h 2581018"/>
              <a:gd name="connsiteX56" fmla="*/ 2942492 w 4660626"/>
              <a:gd name="connsiteY56" fmla="*/ 507438 h 2581018"/>
              <a:gd name="connsiteX57" fmla="*/ 2703341 w 4660626"/>
              <a:gd name="connsiteY57" fmla="*/ 451168 h 2581018"/>
              <a:gd name="connsiteX58" fmla="*/ 2450123 w 4660626"/>
              <a:gd name="connsiteY58" fmla="*/ 394897 h 2581018"/>
              <a:gd name="connsiteX59" fmla="*/ 2154701 w 4660626"/>
              <a:gd name="connsiteY59" fmla="*/ 338626 h 2581018"/>
              <a:gd name="connsiteX60" fmla="*/ 1887415 w 4660626"/>
              <a:gd name="connsiteY60" fmla="*/ 282355 h 2581018"/>
              <a:gd name="connsiteX61" fmla="*/ 1676400 w 4660626"/>
              <a:gd name="connsiteY61" fmla="*/ 254220 h 2581018"/>
              <a:gd name="connsiteX62" fmla="*/ 1254369 w 4660626"/>
              <a:gd name="connsiteY62" fmla="*/ 155746 h 2581018"/>
              <a:gd name="connsiteX63" fmla="*/ 719796 w 4660626"/>
              <a:gd name="connsiteY63" fmla="*/ 85408 h 2581018"/>
              <a:gd name="connsiteX64" fmla="*/ 579120 w 4660626"/>
              <a:gd name="connsiteY64" fmla="*/ 29137 h 2581018"/>
              <a:gd name="connsiteX65" fmla="*/ 311833 w 4660626"/>
              <a:gd name="connsiteY65" fmla="*/ 29137 h 2581018"/>
              <a:gd name="connsiteX66" fmla="*/ 325901 w 4660626"/>
              <a:gd name="connsiteY66" fmla="*/ 85408 h 2581018"/>
              <a:gd name="connsiteX67" fmla="*/ 410307 w 4660626"/>
              <a:gd name="connsiteY67" fmla="*/ 99475 h 2581018"/>
              <a:gd name="connsiteX68" fmla="*/ 1015218 w 4660626"/>
              <a:gd name="connsiteY68" fmla="*/ 226085 h 2581018"/>
              <a:gd name="connsiteX69" fmla="*/ 1634196 w 4660626"/>
              <a:gd name="connsiteY69" fmla="*/ 296423 h 2581018"/>
              <a:gd name="connsiteX70" fmla="*/ 1929618 w 4660626"/>
              <a:gd name="connsiteY70" fmla="*/ 352694 h 2581018"/>
              <a:gd name="connsiteX71" fmla="*/ 2464190 w 4660626"/>
              <a:gd name="connsiteY71" fmla="*/ 451168 h 2581018"/>
              <a:gd name="connsiteX72" fmla="*/ 2815883 w 4660626"/>
              <a:gd name="connsiteY72" fmla="*/ 563709 h 2581018"/>
              <a:gd name="connsiteX73" fmla="*/ 2970627 w 4660626"/>
              <a:gd name="connsiteY73" fmla="*/ 605912 h 2581018"/>
              <a:gd name="connsiteX74" fmla="*/ 3097236 w 4660626"/>
              <a:gd name="connsiteY74" fmla="*/ 662183 h 2581018"/>
              <a:gd name="connsiteX75" fmla="*/ 3251981 w 4660626"/>
              <a:gd name="connsiteY75" fmla="*/ 732521 h 2581018"/>
              <a:gd name="connsiteX76" fmla="*/ 3139440 w 4660626"/>
              <a:gd name="connsiteY76" fmla="*/ 788792 h 2581018"/>
              <a:gd name="connsiteX77" fmla="*/ 2815883 w 4660626"/>
              <a:gd name="connsiteY77" fmla="*/ 816928 h 2581018"/>
              <a:gd name="connsiteX78" fmla="*/ 2450123 w 4660626"/>
              <a:gd name="connsiteY78" fmla="*/ 873198 h 2581018"/>
              <a:gd name="connsiteX79" fmla="*/ 2703341 w 4660626"/>
              <a:gd name="connsiteY79" fmla="*/ 915401 h 2581018"/>
              <a:gd name="connsiteX80" fmla="*/ 2900289 w 4660626"/>
              <a:gd name="connsiteY80" fmla="*/ 943537 h 2581018"/>
              <a:gd name="connsiteX81" fmla="*/ 3448929 w 4660626"/>
              <a:gd name="connsiteY81" fmla="*/ 1042011 h 2581018"/>
              <a:gd name="connsiteX82" fmla="*/ 3702147 w 4660626"/>
              <a:gd name="connsiteY82" fmla="*/ 1056078 h 2581018"/>
              <a:gd name="connsiteX83" fmla="*/ 4307058 w 4660626"/>
              <a:gd name="connsiteY83" fmla="*/ 1126417 h 2581018"/>
              <a:gd name="connsiteX84" fmla="*/ 4461803 w 4660626"/>
              <a:gd name="connsiteY84" fmla="*/ 1168620 h 2581018"/>
              <a:gd name="connsiteX85" fmla="*/ 4574344 w 4660626"/>
              <a:gd name="connsiteY85" fmla="*/ 1182688 h 2581018"/>
              <a:gd name="connsiteX86" fmla="*/ 4630615 w 4660626"/>
              <a:gd name="connsiteY86" fmla="*/ 1238958 h 2581018"/>
              <a:gd name="connsiteX87" fmla="*/ 4574344 w 4660626"/>
              <a:gd name="connsiteY87" fmla="*/ 1253026 h 2581018"/>
              <a:gd name="connsiteX88" fmla="*/ 4489938 w 4660626"/>
              <a:gd name="connsiteY88" fmla="*/ 1281161 h 2581018"/>
              <a:gd name="connsiteX89" fmla="*/ 4208584 w 4660626"/>
              <a:gd name="connsiteY89" fmla="*/ 1295229 h 2581018"/>
              <a:gd name="connsiteX90" fmla="*/ 3702147 w 4660626"/>
              <a:gd name="connsiteY90" fmla="*/ 1309297 h 2581018"/>
              <a:gd name="connsiteX91" fmla="*/ 3688080 w 4660626"/>
              <a:gd name="connsiteY91" fmla="*/ 1351500 h 2581018"/>
              <a:gd name="connsiteX92" fmla="*/ 3758418 w 4660626"/>
              <a:gd name="connsiteY92" fmla="*/ 1379635 h 2581018"/>
              <a:gd name="connsiteX93" fmla="*/ 3842824 w 4660626"/>
              <a:gd name="connsiteY93" fmla="*/ 1421838 h 2581018"/>
              <a:gd name="connsiteX94" fmla="*/ 4096043 w 4660626"/>
              <a:gd name="connsiteY94" fmla="*/ 1506245 h 2581018"/>
              <a:gd name="connsiteX95" fmla="*/ 4236720 w 4660626"/>
              <a:gd name="connsiteY95" fmla="*/ 1534380 h 2581018"/>
              <a:gd name="connsiteX96" fmla="*/ 4363329 w 4660626"/>
              <a:gd name="connsiteY96" fmla="*/ 1590651 h 2581018"/>
              <a:gd name="connsiteX97" fmla="*/ 4419600 w 4660626"/>
              <a:gd name="connsiteY97" fmla="*/ 1618786 h 2581018"/>
              <a:gd name="connsiteX98" fmla="*/ 4447735 w 4660626"/>
              <a:gd name="connsiteY98" fmla="*/ 1660989 h 2581018"/>
              <a:gd name="connsiteX99" fmla="*/ 4363329 w 4660626"/>
              <a:gd name="connsiteY99" fmla="*/ 1745395 h 2581018"/>
              <a:gd name="connsiteX100" fmla="*/ 4110110 w 4660626"/>
              <a:gd name="connsiteY100" fmla="*/ 1829801 h 2581018"/>
              <a:gd name="connsiteX101" fmla="*/ 3955366 w 4660626"/>
              <a:gd name="connsiteY101" fmla="*/ 1857937 h 2581018"/>
              <a:gd name="connsiteX102" fmla="*/ 3772486 w 4660626"/>
              <a:gd name="connsiteY102" fmla="*/ 1886072 h 2581018"/>
              <a:gd name="connsiteX103" fmla="*/ 3378590 w 4660626"/>
              <a:gd name="connsiteY103" fmla="*/ 1970478 h 2581018"/>
              <a:gd name="connsiteX104" fmla="*/ 3251981 w 4660626"/>
              <a:gd name="connsiteY104" fmla="*/ 2012681 h 2581018"/>
              <a:gd name="connsiteX105" fmla="*/ 3519267 w 4660626"/>
              <a:gd name="connsiteY105" fmla="*/ 2181494 h 2581018"/>
              <a:gd name="connsiteX106" fmla="*/ 3674012 w 4660626"/>
              <a:gd name="connsiteY106" fmla="*/ 2209629 h 2581018"/>
              <a:gd name="connsiteX107" fmla="*/ 3870960 w 4660626"/>
              <a:gd name="connsiteY107" fmla="*/ 2279968 h 2581018"/>
              <a:gd name="connsiteX108" fmla="*/ 4039772 w 4660626"/>
              <a:gd name="connsiteY108" fmla="*/ 2322171 h 2581018"/>
              <a:gd name="connsiteX109" fmla="*/ 4208584 w 4660626"/>
              <a:gd name="connsiteY109" fmla="*/ 2406577 h 2581018"/>
              <a:gd name="connsiteX110" fmla="*/ 4194516 w 4660626"/>
              <a:gd name="connsiteY110" fmla="*/ 2448780 h 2581018"/>
              <a:gd name="connsiteX111" fmla="*/ 3941298 w 4660626"/>
              <a:gd name="connsiteY111" fmla="*/ 2490983 h 2581018"/>
              <a:gd name="connsiteX112" fmla="*/ 3786553 w 4660626"/>
              <a:gd name="connsiteY112" fmla="*/ 2519118 h 2581018"/>
              <a:gd name="connsiteX113" fmla="*/ 3336387 w 4660626"/>
              <a:gd name="connsiteY113" fmla="*/ 2561321 h 2581018"/>
              <a:gd name="connsiteX114" fmla="*/ 3730283 w 4660626"/>
              <a:gd name="connsiteY114" fmla="*/ 2575389 h 2581018"/>
              <a:gd name="connsiteX115" fmla="*/ 2984695 w 4660626"/>
              <a:gd name="connsiteY115" fmla="*/ 2547254 h 2581018"/>
              <a:gd name="connsiteX116" fmla="*/ 2858086 w 4660626"/>
              <a:gd name="connsiteY116" fmla="*/ 2505051 h 2581018"/>
              <a:gd name="connsiteX117" fmla="*/ 2773680 w 4660626"/>
              <a:gd name="connsiteY117" fmla="*/ 2490983 h 2581018"/>
              <a:gd name="connsiteX118" fmla="*/ 2633003 w 4660626"/>
              <a:gd name="connsiteY118" fmla="*/ 2420645 h 2581018"/>
              <a:gd name="connsiteX119" fmla="*/ 2604867 w 4660626"/>
              <a:gd name="connsiteY119" fmla="*/ 2378441 h 2581018"/>
              <a:gd name="connsiteX120" fmla="*/ 2393852 w 4660626"/>
              <a:gd name="connsiteY120" fmla="*/ 2294035 h 2581018"/>
              <a:gd name="connsiteX121" fmla="*/ 1859280 w 4660626"/>
              <a:gd name="connsiteY121" fmla="*/ 2251832 h 2581018"/>
              <a:gd name="connsiteX122" fmla="*/ 1563858 w 4660626"/>
              <a:gd name="connsiteY122" fmla="*/ 2209629 h 2581018"/>
              <a:gd name="connsiteX123" fmla="*/ 1366910 w 4660626"/>
              <a:gd name="connsiteY123" fmla="*/ 2167426 h 2581018"/>
              <a:gd name="connsiteX124" fmla="*/ 1099624 w 4660626"/>
              <a:gd name="connsiteY124" fmla="*/ 2153358 h 2581018"/>
              <a:gd name="connsiteX125" fmla="*/ 1437249 w 4660626"/>
              <a:gd name="connsiteY125" fmla="*/ 2068952 h 2581018"/>
              <a:gd name="connsiteX126" fmla="*/ 860473 w 4660626"/>
              <a:gd name="connsiteY126" fmla="*/ 2068952 h 2581018"/>
              <a:gd name="connsiteX127" fmla="*/ 818270 w 4660626"/>
              <a:gd name="connsiteY127" fmla="*/ 2097088 h 2581018"/>
              <a:gd name="connsiteX128" fmla="*/ 719796 w 4660626"/>
              <a:gd name="connsiteY128" fmla="*/ 2153358 h 2581018"/>
              <a:gd name="connsiteX129" fmla="*/ 691661 w 4660626"/>
              <a:gd name="connsiteY129" fmla="*/ 2181494 h 2581018"/>
              <a:gd name="connsiteX130" fmla="*/ 733864 w 4660626"/>
              <a:gd name="connsiteY130" fmla="*/ 2125223 h 2581018"/>
              <a:gd name="connsiteX131" fmla="*/ 916744 w 4660626"/>
              <a:gd name="connsiteY131" fmla="*/ 1942343 h 2581018"/>
              <a:gd name="connsiteX132" fmla="*/ 987083 w 4660626"/>
              <a:gd name="connsiteY132" fmla="*/ 1843869 h 2581018"/>
              <a:gd name="connsiteX133" fmla="*/ 1057421 w 4660626"/>
              <a:gd name="connsiteY133" fmla="*/ 1787598 h 2581018"/>
              <a:gd name="connsiteX134" fmla="*/ 1127760 w 4660626"/>
              <a:gd name="connsiteY134" fmla="*/ 1717260 h 2581018"/>
              <a:gd name="connsiteX135" fmla="*/ 1212166 w 4660626"/>
              <a:gd name="connsiteY135" fmla="*/ 1660989 h 2581018"/>
              <a:gd name="connsiteX136" fmla="*/ 1352843 w 4660626"/>
              <a:gd name="connsiteY136" fmla="*/ 1506245 h 2581018"/>
              <a:gd name="connsiteX137" fmla="*/ 1451316 w 4660626"/>
              <a:gd name="connsiteY137" fmla="*/ 1421838 h 2581018"/>
              <a:gd name="connsiteX138" fmla="*/ 1380978 w 4660626"/>
              <a:gd name="connsiteY138" fmla="*/ 1351500 h 2581018"/>
              <a:gd name="connsiteX139" fmla="*/ 987083 w 4660626"/>
              <a:gd name="connsiteY139" fmla="*/ 1435906 h 2581018"/>
              <a:gd name="connsiteX140" fmla="*/ 888609 w 4660626"/>
              <a:gd name="connsiteY140" fmla="*/ 1492177 h 2581018"/>
              <a:gd name="connsiteX141" fmla="*/ 790135 w 4660626"/>
              <a:gd name="connsiteY141" fmla="*/ 1548448 h 2581018"/>
              <a:gd name="connsiteX142" fmla="*/ 762000 w 4660626"/>
              <a:gd name="connsiteY142" fmla="*/ 1590651 h 2581018"/>
              <a:gd name="connsiteX143" fmla="*/ 705729 w 4660626"/>
              <a:gd name="connsiteY143" fmla="*/ 1618786 h 2581018"/>
              <a:gd name="connsiteX144" fmla="*/ 846406 w 4660626"/>
              <a:gd name="connsiteY144" fmla="*/ 1520312 h 2581018"/>
              <a:gd name="connsiteX145" fmla="*/ 930812 w 4660626"/>
              <a:gd name="connsiteY145" fmla="*/ 1435906 h 2581018"/>
              <a:gd name="connsiteX146" fmla="*/ 1155895 w 4660626"/>
              <a:gd name="connsiteY146" fmla="*/ 1295229 h 2581018"/>
              <a:gd name="connsiteX147" fmla="*/ 1324707 w 4660626"/>
              <a:gd name="connsiteY147" fmla="*/ 1182688 h 2581018"/>
              <a:gd name="connsiteX148" fmla="*/ 1423181 w 4660626"/>
              <a:gd name="connsiteY148" fmla="*/ 1154552 h 2581018"/>
              <a:gd name="connsiteX149" fmla="*/ 114886 w 4660626"/>
              <a:gd name="connsiteY149" fmla="*/ 1126417 h 2581018"/>
              <a:gd name="connsiteX150" fmla="*/ 58615 w 4660626"/>
              <a:gd name="connsiteY150" fmla="*/ 1013875 h 2581018"/>
              <a:gd name="connsiteX151" fmla="*/ 128953 w 4660626"/>
              <a:gd name="connsiteY151" fmla="*/ 999808 h 2581018"/>
              <a:gd name="connsiteX152" fmla="*/ 213360 w 4660626"/>
              <a:gd name="connsiteY152" fmla="*/ 971672 h 2581018"/>
              <a:gd name="connsiteX153" fmla="*/ 283698 w 4660626"/>
              <a:gd name="connsiteY153" fmla="*/ 929469 h 2581018"/>
              <a:gd name="connsiteX154" fmla="*/ 396240 w 4660626"/>
              <a:gd name="connsiteY154" fmla="*/ 915401 h 2581018"/>
              <a:gd name="connsiteX155" fmla="*/ 733864 w 4660626"/>
              <a:gd name="connsiteY155" fmla="*/ 859131 h 2581018"/>
              <a:gd name="connsiteX156" fmla="*/ 776067 w 4660626"/>
              <a:gd name="connsiteY156" fmla="*/ 873198 h 2581018"/>
              <a:gd name="connsiteX157" fmla="*/ 705729 w 4660626"/>
              <a:gd name="connsiteY157" fmla="*/ 887266 h 2581018"/>
              <a:gd name="connsiteX158" fmla="*/ 719796 w 4660626"/>
              <a:gd name="connsiteY158" fmla="*/ 1027943 h 2581018"/>
              <a:gd name="connsiteX159" fmla="*/ 874541 w 4660626"/>
              <a:gd name="connsiteY159" fmla="*/ 1070146 h 2581018"/>
              <a:gd name="connsiteX160" fmla="*/ 1099624 w 4660626"/>
              <a:gd name="connsiteY160" fmla="*/ 1140485 h 2581018"/>
              <a:gd name="connsiteX161" fmla="*/ 1521655 w 4660626"/>
              <a:gd name="connsiteY161" fmla="*/ 1196755 h 2581018"/>
              <a:gd name="connsiteX162" fmla="*/ 1676400 w 4660626"/>
              <a:gd name="connsiteY162" fmla="*/ 1238958 h 2581018"/>
              <a:gd name="connsiteX163" fmla="*/ 1803009 w 4660626"/>
              <a:gd name="connsiteY163" fmla="*/ 1267094 h 2581018"/>
              <a:gd name="connsiteX164" fmla="*/ 1845212 w 4660626"/>
              <a:gd name="connsiteY164" fmla="*/ 1281161 h 2581018"/>
              <a:gd name="connsiteX165" fmla="*/ 1845212 w 4660626"/>
              <a:gd name="connsiteY165" fmla="*/ 1365568 h 258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660626" h="2581018">
                <a:moveTo>
                  <a:pt x="1901483" y="423032"/>
                </a:moveTo>
                <a:cubicBezTo>
                  <a:pt x="1821766" y="427721"/>
                  <a:pt x="1741006" y="423418"/>
                  <a:pt x="1662332" y="437100"/>
                </a:cubicBezTo>
                <a:cubicBezTo>
                  <a:pt x="1631341" y="442490"/>
                  <a:pt x="1607950" y="469920"/>
                  <a:pt x="1577926" y="479303"/>
                </a:cubicBezTo>
                <a:cubicBezTo>
                  <a:pt x="1532282" y="493567"/>
                  <a:pt x="1437249" y="507438"/>
                  <a:pt x="1437249" y="507438"/>
                </a:cubicBezTo>
                <a:cubicBezTo>
                  <a:pt x="1418492" y="516817"/>
                  <a:pt x="1401065" y="529548"/>
                  <a:pt x="1380978" y="535574"/>
                </a:cubicBezTo>
                <a:cubicBezTo>
                  <a:pt x="1353658" y="543770"/>
                  <a:pt x="1324635" y="544539"/>
                  <a:pt x="1296572" y="549641"/>
                </a:cubicBezTo>
                <a:cubicBezTo>
                  <a:pt x="1273047" y="553918"/>
                  <a:pt x="1249679" y="559020"/>
                  <a:pt x="1226233" y="563709"/>
                </a:cubicBezTo>
                <a:cubicBezTo>
                  <a:pt x="1122873" y="632617"/>
                  <a:pt x="1266600" y="545565"/>
                  <a:pt x="1085556" y="605912"/>
                </a:cubicBezTo>
                <a:cubicBezTo>
                  <a:pt x="1059617" y="614558"/>
                  <a:pt x="1040204" y="637010"/>
                  <a:pt x="1015218" y="648115"/>
                </a:cubicBezTo>
                <a:cubicBezTo>
                  <a:pt x="934077" y="684178"/>
                  <a:pt x="985330" y="641958"/>
                  <a:pt x="916744" y="676251"/>
                </a:cubicBezTo>
                <a:cubicBezTo>
                  <a:pt x="886983" y="691132"/>
                  <a:pt x="843759" y="730658"/>
                  <a:pt x="818270" y="746589"/>
                </a:cubicBezTo>
                <a:cubicBezTo>
                  <a:pt x="800487" y="757704"/>
                  <a:pt x="779783" y="763610"/>
                  <a:pt x="762000" y="774725"/>
                </a:cubicBezTo>
                <a:cubicBezTo>
                  <a:pt x="742118" y="787152"/>
                  <a:pt x="727154" y="807406"/>
                  <a:pt x="705729" y="816928"/>
                </a:cubicBezTo>
                <a:cubicBezTo>
                  <a:pt x="683879" y="826639"/>
                  <a:pt x="658836" y="826306"/>
                  <a:pt x="635390" y="830995"/>
                </a:cubicBezTo>
                <a:cubicBezTo>
                  <a:pt x="616633" y="845063"/>
                  <a:pt x="599477" y="861566"/>
                  <a:pt x="579120" y="873198"/>
                </a:cubicBezTo>
                <a:cubicBezTo>
                  <a:pt x="566245" y="880555"/>
                  <a:pt x="550179" y="880634"/>
                  <a:pt x="536916" y="887266"/>
                </a:cubicBezTo>
                <a:cubicBezTo>
                  <a:pt x="501422" y="905013"/>
                  <a:pt x="492748" y="917366"/>
                  <a:pt x="466578" y="943537"/>
                </a:cubicBezTo>
                <a:cubicBezTo>
                  <a:pt x="461889" y="962294"/>
                  <a:pt x="445329" y="981857"/>
                  <a:pt x="452510" y="999808"/>
                </a:cubicBezTo>
                <a:cubicBezTo>
                  <a:pt x="458017" y="1013576"/>
                  <a:pt x="480172" y="1010967"/>
                  <a:pt x="494713" y="1013875"/>
                </a:cubicBezTo>
                <a:cubicBezTo>
                  <a:pt x="527227" y="1020378"/>
                  <a:pt x="560362" y="1023254"/>
                  <a:pt x="593187" y="1027943"/>
                </a:cubicBezTo>
                <a:lnTo>
                  <a:pt x="1493520" y="1013875"/>
                </a:lnTo>
                <a:cubicBezTo>
                  <a:pt x="1511940" y="1013363"/>
                  <a:pt x="1680043" y="989659"/>
                  <a:pt x="1704535" y="985740"/>
                </a:cubicBezTo>
                <a:cubicBezTo>
                  <a:pt x="1789031" y="972221"/>
                  <a:pt x="1874738" y="964291"/>
                  <a:pt x="1957753" y="943537"/>
                </a:cubicBezTo>
                <a:cubicBezTo>
                  <a:pt x="2102463" y="907359"/>
                  <a:pt x="2032015" y="920869"/>
                  <a:pt x="2168769" y="901334"/>
                </a:cubicBezTo>
                <a:cubicBezTo>
                  <a:pt x="2187526" y="891955"/>
                  <a:pt x="2204953" y="879224"/>
                  <a:pt x="2225040" y="873198"/>
                </a:cubicBezTo>
                <a:cubicBezTo>
                  <a:pt x="2252360" y="865002"/>
                  <a:pt x="2280923" y="859131"/>
                  <a:pt x="2309446" y="859131"/>
                </a:cubicBezTo>
                <a:cubicBezTo>
                  <a:pt x="2501762" y="859131"/>
                  <a:pt x="2693963" y="868509"/>
                  <a:pt x="2886221" y="873198"/>
                </a:cubicBezTo>
                <a:cubicBezTo>
                  <a:pt x="2928424" y="887266"/>
                  <a:pt x="3054134" y="898879"/>
                  <a:pt x="3012830" y="915401"/>
                </a:cubicBezTo>
                <a:cubicBezTo>
                  <a:pt x="2989384" y="924780"/>
                  <a:pt x="2966679" y="936281"/>
                  <a:pt x="2942492" y="943537"/>
                </a:cubicBezTo>
                <a:cubicBezTo>
                  <a:pt x="2870606" y="965103"/>
                  <a:pt x="2746648" y="967259"/>
                  <a:pt x="2689273" y="971672"/>
                </a:cubicBezTo>
                <a:cubicBezTo>
                  <a:pt x="2661138" y="976361"/>
                  <a:pt x="2632902" y="980483"/>
                  <a:pt x="2604867" y="985740"/>
                </a:cubicBezTo>
                <a:cubicBezTo>
                  <a:pt x="2557865" y="994553"/>
                  <a:pt x="2511426" y="1006417"/>
                  <a:pt x="2464190" y="1013875"/>
                </a:cubicBezTo>
                <a:cubicBezTo>
                  <a:pt x="2385072" y="1026367"/>
                  <a:pt x="2224044" y="1036677"/>
                  <a:pt x="2154701" y="1042011"/>
                </a:cubicBezTo>
                <a:cubicBezTo>
                  <a:pt x="2103119" y="1051389"/>
                  <a:pt x="2051903" y="1063062"/>
                  <a:pt x="1999956" y="1070146"/>
                </a:cubicBezTo>
                <a:cubicBezTo>
                  <a:pt x="1948637" y="1077144"/>
                  <a:pt x="1896301" y="1075699"/>
                  <a:pt x="1845212" y="1084214"/>
                </a:cubicBezTo>
                <a:cubicBezTo>
                  <a:pt x="1755402" y="1099182"/>
                  <a:pt x="1668417" y="1130431"/>
                  <a:pt x="1577926" y="1140485"/>
                </a:cubicBezTo>
                <a:cubicBezTo>
                  <a:pt x="1291752" y="1172282"/>
                  <a:pt x="1408779" y="1156609"/>
                  <a:pt x="1226233" y="1182688"/>
                </a:cubicBezTo>
                <a:cubicBezTo>
                  <a:pt x="1198098" y="1192066"/>
                  <a:pt x="1170599" y="1203630"/>
                  <a:pt x="1141827" y="1210823"/>
                </a:cubicBezTo>
                <a:cubicBezTo>
                  <a:pt x="1114155" y="1217741"/>
                  <a:pt x="1066441" y="1197831"/>
                  <a:pt x="1057421" y="1224891"/>
                </a:cubicBezTo>
                <a:cubicBezTo>
                  <a:pt x="1049436" y="1248848"/>
                  <a:pt x="1102533" y="1251896"/>
                  <a:pt x="1127760" y="1253026"/>
                </a:cubicBezTo>
                <a:cubicBezTo>
                  <a:pt x="1418239" y="1266032"/>
                  <a:pt x="1709224" y="1262405"/>
                  <a:pt x="1999956" y="1267094"/>
                </a:cubicBezTo>
                <a:cubicBezTo>
                  <a:pt x="2332892" y="1257715"/>
                  <a:pt x="2666328" y="1259479"/>
                  <a:pt x="2998763" y="1238958"/>
                </a:cubicBezTo>
                <a:cubicBezTo>
                  <a:pt x="3032452" y="1236878"/>
                  <a:pt x="3161645" y="1190499"/>
                  <a:pt x="3209778" y="1168620"/>
                </a:cubicBezTo>
                <a:cubicBezTo>
                  <a:pt x="3238415" y="1155603"/>
                  <a:pt x="3264824" y="1137709"/>
                  <a:pt x="3294184" y="1126417"/>
                </a:cubicBezTo>
                <a:cubicBezTo>
                  <a:pt x="3404639" y="1083934"/>
                  <a:pt x="3366893" y="1110424"/>
                  <a:pt x="3462996" y="1084214"/>
                </a:cubicBezTo>
                <a:cubicBezTo>
                  <a:pt x="3649488" y="1033353"/>
                  <a:pt x="3426956" y="1065343"/>
                  <a:pt x="3730283" y="1042011"/>
                </a:cubicBezTo>
                <a:cubicBezTo>
                  <a:pt x="3394149" y="957977"/>
                  <a:pt x="3545266" y="979700"/>
                  <a:pt x="3280116" y="957605"/>
                </a:cubicBezTo>
                <a:cubicBezTo>
                  <a:pt x="2961691" y="893920"/>
                  <a:pt x="3093666" y="913197"/>
                  <a:pt x="2886221" y="887266"/>
                </a:cubicBezTo>
                <a:cubicBezTo>
                  <a:pt x="2815883" y="863820"/>
                  <a:pt x="2746496" y="837297"/>
                  <a:pt x="2675206" y="816928"/>
                </a:cubicBezTo>
                <a:cubicBezTo>
                  <a:pt x="2609557" y="798171"/>
                  <a:pt x="2539326" y="791192"/>
                  <a:pt x="2478258" y="760657"/>
                </a:cubicBezTo>
                <a:cubicBezTo>
                  <a:pt x="2459501" y="751278"/>
                  <a:pt x="2439770" y="743636"/>
                  <a:pt x="2421987" y="732521"/>
                </a:cubicBezTo>
                <a:cubicBezTo>
                  <a:pt x="2402105" y="720095"/>
                  <a:pt x="2386212" y="701704"/>
                  <a:pt x="2365716" y="690318"/>
                </a:cubicBezTo>
                <a:cubicBezTo>
                  <a:pt x="2199922" y="598211"/>
                  <a:pt x="2383997" y="728647"/>
                  <a:pt x="2239107" y="619980"/>
                </a:cubicBezTo>
                <a:cubicBezTo>
                  <a:pt x="2234418" y="605912"/>
                  <a:pt x="2217411" y="590492"/>
                  <a:pt x="2225040" y="577777"/>
                </a:cubicBezTo>
                <a:cubicBezTo>
                  <a:pt x="2235829" y="559795"/>
                  <a:pt x="2261415" y="556273"/>
                  <a:pt x="2281310" y="549641"/>
                </a:cubicBezTo>
                <a:cubicBezTo>
                  <a:pt x="2317994" y="537413"/>
                  <a:pt x="2355262" y="523969"/>
                  <a:pt x="2393852" y="521506"/>
                </a:cubicBezTo>
                <a:cubicBezTo>
                  <a:pt x="2576421" y="509853"/>
                  <a:pt x="2759612" y="512127"/>
                  <a:pt x="2942492" y="507438"/>
                </a:cubicBezTo>
                <a:cubicBezTo>
                  <a:pt x="2847162" y="412108"/>
                  <a:pt x="2941928" y="488447"/>
                  <a:pt x="2703341" y="451168"/>
                </a:cubicBezTo>
                <a:cubicBezTo>
                  <a:pt x="2617913" y="437820"/>
                  <a:pt x="2534824" y="412272"/>
                  <a:pt x="2450123" y="394897"/>
                </a:cubicBezTo>
                <a:cubicBezTo>
                  <a:pt x="2351923" y="374753"/>
                  <a:pt x="2252999" y="358286"/>
                  <a:pt x="2154701" y="338626"/>
                </a:cubicBezTo>
                <a:cubicBezTo>
                  <a:pt x="2065421" y="320770"/>
                  <a:pt x="1977078" y="298178"/>
                  <a:pt x="1887415" y="282355"/>
                </a:cubicBezTo>
                <a:cubicBezTo>
                  <a:pt x="1817534" y="270023"/>
                  <a:pt x="1746329" y="266277"/>
                  <a:pt x="1676400" y="254220"/>
                </a:cubicBezTo>
                <a:cubicBezTo>
                  <a:pt x="1407116" y="207792"/>
                  <a:pt x="1540804" y="214502"/>
                  <a:pt x="1254369" y="155746"/>
                </a:cubicBezTo>
                <a:cubicBezTo>
                  <a:pt x="949959" y="93303"/>
                  <a:pt x="982987" y="102953"/>
                  <a:pt x="719796" y="85408"/>
                </a:cubicBezTo>
                <a:cubicBezTo>
                  <a:pt x="672904" y="66651"/>
                  <a:pt x="628472" y="39866"/>
                  <a:pt x="579120" y="29137"/>
                </a:cubicBezTo>
                <a:cubicBezTo>
                  <a:pt x="445089" y="0"/>
                  <a:pt x="420490" y="11027"/>
                  <a:pt x="311833" y="29137"/>
                </a:cubicBezTo>
                <a:cubicBezTo>
                  <a:pt x="316522" y="47894"/>
                  <a:pt x="310168" y="74170"/>
                  <a:pt x="325901" y="85408"/>
                </a:cubicBezTo>
                <a:cubicBezTo>
                  <a:pt x="349111" y="101987"/>
                  <a:pt x="382824" y="91841"/>
                  <a:pt x="410307" y="99475"/>
                </a:cubicBezTo>
                <a:cubicBezTo>
                  <a:pt x="746519" y="192866"/>
                  <a:pt x="451773" y="169741"/>
                  <a:pt x="1015218" y="226085"/>
                </a:cubicBezTo>
                <a:cubicBezTo>
                  <a:pt x="1212368" y="245800"/>
                  <a:pt x="1440174" y="266242"/>
                  <a:pt x="1634196" y="296423"/>
                </a:cubicBezTo>
                <a:cubicBezTo>
                  <a:pt x="1733249" y="311831"/>
                  <a:pt x="1830737" y="336214"/>
                  <a:pt x="1929618" y="352694"/>
                </a:cubicBezTo>
                <a:cubicBezTo>
                  <a:pt x="2302529" y="414846"/>
                  <a:pt x="2131159" y="365225"/>
                  <a:pt x="2464190" y="451168"/>
                </a:cubicBezTo>
                <a:cubicBezTo>
                  <a:pt x="2804966" y="539110"/>
                  <a:pt x="2523776" y="470766"/>
                  <a:pt x="2815883" y="563709"/>
                </a:cubicBezTo>
                <a:cubicBezTo>
                  <a:pt x="2866831" y="579920"/>
                  <a:pt x="2920163" y="588250"/>
                  <a:pt x="2970627" y="605912"/>
                </a:cubicBezTo>
                <a:cubicBezTo>
                  <a:pt x="3014218" y="621169"/>
                  <a:pt x="3054356" y="645031"/>
                  <a:pt x="3097236" y="662183"/>
                </a:cubicBezTo>
                <a:cubicBezTo>
                  <a:pt x="3244367" y="721035"/>
                  <a:pt x="3122299" y="654711"/>
                  <a:pt x="3251981" y="732521"/>
                </a:cubicBezTo>
                <a:cubicBezTo>
                  <a:pt x="3279200" y="814178"/>
                  <a:pt x="3281580" y="775466"/>
                  <a:pt x="3139440" y="788792"/>
                </a:cubicBezTo>
                <a:cubicBezTo>
                  <a:pt x="3031653" y="798897"/>
                  <a:pt x="2923054" y="801618"/>
                  <a:pt x="2815883" y="816928"/>
                </a:cubicBezTo>
                <a:cubicBezTo>
                  <a:pt x="2496791" y="862512"/>
                  <a:pt x="2618003" y="839623"/>
                  <a:pt x="2450123" y="873198"/>
                </a:cubicBezTo>
                <a:cubicBezTo>
                  <a:pt x="2751328" y="916229"/>
                  <a:pt x="2277485" y="847264"/>
                  <a:pt x="2703341" y="915401"/>
                </a:cubicBezTo>
                <a:cubicBezTo>
                  <a:pt x="2768824" y="925878"/>
                  <a:pt x="2835109" y="931316"/>
                  <a:pt x="2900289" y="943537"/>
                </a:cubicBezTo>
                <a:cubicBezTo>
                  <a:pt x="3236706" y="1006616"/>
                  <a:pt x="3083909" y="1004574"/>
                  <a:pt x="3448929" y="1042011"/>
                </a:cubicBezTo>
                <a:cubicBezTo>
                  <a:pt x="3533024" y="1050636"/>
                  <a:pt x="3617741" y="1051389"/>
                  <a:pt x="3702147" y="1056078"/>
                </a:cubicBezTo>
                <a:cubicBezTo>
                  <a:pt x="4181669" y="1175959"/>
                  <a:pt x="3634475" y="1055619"/>
                  <a:pt x="4307058" y="1126417"/>
                </a:cubicBezTo>
                <a:cubicBezTo>
                  <a:pt x="4360230" y="1132014"/>
                  <a:pt x="4409484" y="1157605"/>
                  <a:pt x="4461803" y="1168620"/>
                </a:cubicBezTo>
                <a:cubicBezTo>
                  <a:pt x="4498798" y="1176408"/>
                  <a:pt x="4536830" y="1177999"/>
                  <a:pt x="4574344" y="1182688"/>
                </a:cubicBezTo>
                <a:cubicBezTo>
                  <a:pt x="4581847" y="1185189"/>
                  <a:pt x="4660626" y="1198943"/>
                  <a:pt x="4630615" y="1238958"/>
                </a:cubicBezTo>
                <a:cubicBezTo>
                  <a:pt x="4619014" y="1254425"/>
                  <a:pt x="4592863" y="1247470"/>
                  <a:pt x="4574344" y="1253026"/>
                </a:cubicBezTo>
                <a:cubicBezTo>
                  <a:pt x="4545938" y="1261548"/>
                  <a:pt x="4519400" y="1277762"/>
                  <a:pt x="4489938" y="1281161"/>
                </a:cubicBezTo>
                <a:cubicBezTo>
                  <a:pt x="4396655" y="1291924"/>
                  <a:pt x="4302426" y="1291877"/>
                  <a:pt x="4208584" y="1295229"/>
                </a:cubicBezTo>
                <a:lnTo>
                  <a:pt x="3702147" y="1309297"/>
                </a:lnTo>
                <a:cubicBezTo>
                  <a:pt x="3697458" y="1323365"/>
                  <a:pt x="3678817" y="1339921"/>
                  <a:pt x="3688080" y="1351500"/>
                </a:cubicBezTo>
                <a:cubicBezTo>
                  <a:pt x="3703855" y="1371218"/>
                  <a:pt x="3735429" y="1369186"/>
                  <a:pt x="3758418" y="1379635"/>
                </a:cubicBezTo>
                <a:cubicBezTo>
                  <a:pt x="3787055" y="1392652"/>
                  <a:pt x="3813911" y="1409447"/>
                  <a:pt x="3842824" y="1421838"/>
                </a:cubicBezTo>
                <a:cubicBezTo>
                  <a:pt x="3912657" y="1451766"/>
                  <a:pt x="4025193" y="1488532"/>
                  <a:pt x="4096043" y="1506245"/>
                </a:cubicBezTo>
                <a:cubicBezTo>
                  <a:pt x="4142436" y="1517843"/>
                  <a:pt x="4189828" y="1525002"/>
                  <a:pt x="4236720" y="1534380"/>
                </a:cubicBezTo>
                <a:lnTo>
                  <a:pt x="4363329" y="1590651"/>
                </a:lnTo>
                <a:cubicBezTo>
                  <a:pt x="4382370" y="1599439"/>
                  <a:pt x="4403490" y="1605361"/>
                  <a:pt x="4419600" y="1618786"/>
                </a:cubicBezTo>
                <a:cubicBezTo>
                  <a:pt x="4432588" y="1629610"/>
                  <a:pt x="4438357" y="1646921"/>
                  <a:pt x="4447735" y="1660989"/>
                </a:cubicBezTo>
                <a:cubicBezTo>
                  <a:pt x="4419600" y="1689124"/>
                  <a:pt x="4396436" y="1723324"/>
                  <a:pt x="4363329" y="1745395"/>
                </a:cubicBezTo>
                <a:cubicBezTo>
                  <a:pt x="4285047" y="1797583"/>
                  <a:pt x="4199582" y="1811907"/>
                  <a:pt x="4110110" y="1829801"/>
                </a:cubicBezTo>
                <a:cubicBezTo>
                  <a:pt x="4058701" y="1840083"/>
                  <a:pt x="4007080" y="1849318"/>
                  <a:pt x="3955366" y="1857937"/>
                </a:cubicBezTo>
                <a:cubicBezTo>
                  <a:pt x="3894528" y="1868077"/>
                  <a:pt x="3832738" y="1872892"/>
                  <a:pt x="3772486" y="1886072"/>
                </a:cubicBezTo>
                <a:cubicBezTo>
                  <a:pt x="3336923" y="1981351"/>
                  <a:pt x="3655398" y="1939723"/>
                  <a:pt x="3378590" y="1970478"/>
                </a:cubicBezTo>
                <a:cubicBezTo>
                  <a:pt x="3336387" y="1984546"/>
                  <a:pt x="3223030" y="1978905"/>
                  <a:pt x="3251981" y="2012681"/>
                </a:cubicBezTo>
                <a:cubicBezTo>
                  <a:pt x="3363196" y="2142432"/>
                  <a:pt x="3319750" y="2123301"/>
                  <a:pt x="3519267" y="2181494"/>
                </a:cubicBezTo>
                <a:cubicBezTo>
                  <a:pt x="3569597" y="2196174"/>
                  <a:pt x="3623526" y="2195493"/>
                  <a:pt x="3674012" y="2209629"/>
                </a:cubicBezTo>
                <a:cubicBezTo>
                  <a:pt x="3741141" y="2228425"/>
                  <a:pt x="3804332" y="2259467"/>
                  <a:pt x="3870960" y="2279968"/>
                </a:cubicBezTo>
                <a:cubicBezTo>
                  <a:pt x="3926398" y="2297026"/>
                  <a:pt x="3984462" y="2304705"/>
                  <a:pt x="4039772" y="2322171"/>
                </a:cubicBezTo>
                <a:cubicBezTo>
                  <a:pt x="4114329" y="2345715"/>
                  <a:pt x="4145177" y="2368532"/>
                  <a:pt x="4208584" y="2406577"/>
                </a:cubicBezTo>
                <a:cubicBezTo>
                  <a:pt x="4203895" y="2420645"/>
                  <a:pt x="4205001" y="2438295"/>
                  <a:pt x="4194516" y="2448780"/>
                </a:cubicBezTo>
                <a:cubicBezTo>
                  <a:pt x="4141375" y="2501921"/>
                  <a:pt x="3964583" y="2489320"/>
                  <a:pt x="3941298" y="2490983"/>
                </a:cubicBezTo>
                <a:cubicBezTo>
                  <a:pt x="3889716" y="2500361"/>
                  <a:pt x="3838629" y="2513063"/>
                  <a:pt x="3786553" y="2519118"/>
                </a:cubicBezTo>
                <a:cubicBezTo>
                  <a:pt x="3636848" y="2536525"/>
                  <a:pt x="3336387" y="2561321"/>
                  <a:pt x="3336387" y="2561321"/>
                </a:cubicBezTo>
                <a:lnTo>
                  <a:pt x="3730283" y="2575389"/>
                </a:lnTo>
                <a:cubicBezTo>
                  <a:pt x="3204154" y="2575389"/>
                  <a:pt x="3288583" y="2581018"/>
                  <a:pt x="2984695" y="2547254"/>
                </a:cubicBezTo>
                <a:cubicBezTo>
                  <a:pt x="2942492" y="2533186"/>
                  <a:pt x="2901070" y="2516513"/>
                  <a:pt x="2858086" y="2505051"/>
                </a:cubicBezTo>
                <a:cubicBezTo>
                  <a:pt x="2830526" y="2497702"/>
                  <a:pt x="2800387" y="2500998"/>
                  <a:pt x="2773680" y="2490983"/>
                </a:cubicBezTo>
                <a:cubicBezTo>
                  <a:pt x="2724591" y="2472575"/>
                  <a:pt x="2633003" y="2420645"/>
                  <a:pt x="2633003" y="2420645"/>
                </a:cubicBezTo>
                <a:cubicBezTo>
                  <a:pt x="2623624" y="2406577"/>
                  <a:pt x="2617704" y="2389444"/>
                  <a:pt x="2604867" y="2378441"/>
                </a:cubicBezTo>
                <a:cubicBezTo>
                  <a:pt x="2551454" y="2332658"/>
                  <a:pt x="2455248" y="2305404"/>
                  <a:pt x="2393852" y="2294035"/>
                </a:cubicBezTo>
                <a:cubicBezTo>
                  <a:pt x="2222275" y="2262262"/>
                  <a:pt x="2031626" y="2260039"/>
                  <a:pt x="1859280" y="2251832"/>
                </a:cubicBezTo>
                <a:cubicBezTo>
                  <a:pt x="1760806" y="2237764"/>
                  <a:pt x="1661902" y="2226436"/>
                  <a:pt x="1563858" y="2209629"/>
                </a:cubicBezTo>
                <a:cubicBezTo>
                  <a:pt x="1497684" y="2198285"/>
                  <a:pt x="1433562" y="2175505"/>
                  <a:pt x="1366910" y="2167426"/>
                </a:cubicBezTo>
                <a:cubicBezTo>
                  <a:pt x="1278340" y="2156690"/>
                  <a:pt x="1188719" y="2158047"/>
                  <a:pt x="1099624" y="2153358"/>
                </a:cubicBezTo>
                <a:cubicBezTo>
                  <a:pt x="1414741" y="2108341"/>
                  <a:pt x="1324707" y="2181494"/>
                  <a:pt x="1437249" y="2068952"/>
                </a:cubicBezTo>
                <a:cubicBezTo>
                  <a:pt x="1217357" y="1980997"/>
                  <a:pt x="1342392" y="2019524"/>
                  <a:pt x="860473" y="2068952"/>
                </a:cubicBezTo>
                <a:cubicBezTo>
                  <a:pt x="843654" y="2070677"/>
                  <a:pt x="832768" y="2088389"/>
                  <a:pt x="818270" y="2097088"/>
                </a:cubicBezTo>
                <a:cubicBezTo>
                  <a:pt x="785852" y="2116539"/>
                  <a:pt x="751252" y="2132387"/>
                  <a:pt x="719796" y="2153358"/>
                </a:cubicBezTo>
                <a:cubicBezTo>
                  <a:pt x="708760" y="2160715"/>
                  <a:pt x="685729" y="2193357"/>
                  <a:pt x="691661" y="2181494"/>
                </a:cubicBezTo>
                <a:cubicBezTo>
                  <a:pt x="702147" y="2160523"/>
                  <a:pt x="717795" y="2142297"/>
                  <a:pt x="733864" y="2125223"/>
                </a:cubicBezTo>
                <a:cubicBezTo>
                  <a:pt x="792950" y="2062445"/>
                  <a:pt x="866635" y="2012495"/>
                  <a:pt x="916744" y="1942343"/>
                </a:cubicBezTo>
                <a:cubicBezTo>
                  <a:pt x="940190" y="1909518"/>
                  <a:pt x="959948" y="1873717"/>
                  <a:pt x="987083" y="1843869"/>
                </a:cubicBezTo>
                <a:cubicBezTo>
                  <a:pt x="1007280" y="1821652"/>
                  <a:pt x="1035103" y="1807684"/>
                  <a:pt x="1057421" y="1787598"/>
                </a:cubicBezTo>
                <a:cubicBezTo>
                  <a:pt x="1082067" y="1765417"/>
                  <a:pt x="1102097" y="1738257"/>
                  <a:pt x="1127760" y="1717260"/>
                </a:cubicBezTo>
                <a:cubicBezTo>
                  <a:pt x="1153931" y="1695847"/>
                  <a:pt x="1186189" y="1682637"/>
                  <a:pt x="1212166" y="1660989"/>
                </a:cubicBezTo>
                <a:cubicBezTo>
                  <a:pt x="1373415" y="1526614"/>
                  <a:pt x="1229750" y="1629339"/>
                  <a:pt x="1352843" y="1506245"/>
                </a:cubicBezTo>
                <a:cubicBezTo>
                  <a:pt x="1383413" y="1475675"/>
                  <a:pt x="1418492" y="1449974"/>
                  <a:pt x="1451316" y="1421838"/>
                </a:cubicBezTo>
                <a:cubicBezTo>
                  <a:pt x="1467907" y="1372067"/>
                  <a:pt x="1493164" y="1343190"/>
                  <a:pt x="1380978" y="1351500"/>
                </a:cubicBezTo>
                <a:cubicBezTo>
                  <a:pt x="1232948" y="1362465"/>
                  <a:pt x="1120330" y="1397836"/>
                  <a:pt x="987083" y="1435906"/>
                </a:cubicBezTo>
                <a:cubicBezTo>
                  <a:pt x="954258" y="1454663"/>
                  <a:pt x="919581" y="1470497"/>
                  <a:pt x="888609" y="1492177"/>
                </a:cubicBezTo>
                <a:cubicBezTo>
                  <a:pt x="795485" y="1557364"/>
                  <a:pt x="901907" y="1520504"/>
                  <a:pt x="790135" y="1548448"/>
                </a:cubicBezTo>
                <a:cubicBezTo>
                  <a:pt x="780757" y="1562516"/>
                  <a:pt x="774988" y="1579827"/>
                  <a:pt x="762000" y="1590651"/>
                </a:cubicBezTo>
                <a:cubicBezTo>
                  <a:pt x="745890" y="1604076"/>
                  <a:pt x="705729" y="1639757"/>
                  <a:pt x="705729" y="1618786"/>
                </a:cubicBezTo>
                <a:cubicBezTo>
                  <a:pt x="705729" y="1550223"/>
                  <a:pt x="807396" y="1533316"/>
                  <a:pt x="846406" y="1520312"/>
                </a:cubicBezTo>
                <a:cubicBezTo>
                  <a:pt x="874541" y="1492177"/>
                  <a:pt x="900245" y="1461379"/>
                  <a:pt x="930812" y="1435906"/>
                </a:cubicBezTo>
                <a:cubicBezTo>
                  <a:pt x="1040719" y="1344316"/>
                  <a:pt x="1018566" y="1405093"/>
                  <a:pt x="1155895" y="1295229"/>
                </a:cubicBezTo>
                <a:cubicBezTo>
                  <a:pt x="1217713" y="1245774"/>
                  <a:pt x="1248061" y="1215536"/>
                  <a:pt x="1324707" y="1182688"/>
                </a:cubicBezTo>
                <a:cubicBezTo>
                  <a:pt x="1356085" y="1169240"/>
                  <a:pt x="1390356" y="1163931"/>
                  <a:pt x="1423181" y="1154552"/>
                </a:cubicBezTo>
                <a:lnTo>
                  <a:pt x="114886" y="1126417"/>
                </a:lnTo>
                <a:cubicBezTo>
                  <a:pt x="53827" y="1123925"/>
                  <a:pt x="0" y="1082259"/>
                  <a:pt x="58615" y="1013875"/>
                </a:cubicBezTo>
                <a:cubicBezTo>
                  <a:pt x="74176" y="995721"/>
                  <a:pt x="105885" y="1006099"/>
                  <a:pt x="128953" y="999808"/>
                </a:cubicBezTo>
                <a:cubicBezTo>
                  <a:pt x="157566" y="992005"/>
                  <a:pt x="186361" y="983944"/>
                  <a:pt x="213360" y="971672"/>
                </a:cubicBezTo>
                <a:cubicBezTo>
                  <a:pt x="238252" y="960358"/>
                  <a:pt x="257565" y="937510"/>
                  <a:pt x="283698" y="929469"/>
                </a:cubicBezTo>
                <a:cubicBezTo>
                  <a:pt x="319832" y="918351"/>
                  <a:pt x="358726" y="920090"/>
                  <a:pt x="396240" y="915401"/>
                </a:cubicBezTo>
                <a:cubicBezTo>
                  <a:pt x="556431" y="867344"/>
                  <a:pt x="546600" y="859131"/>
                  <a:pt x="733864" y="859131"/>
                </a:cubicBezTo>
                <a:cubicBezTo>
                  <a:pt x="748693" y="859131"/>
                  <a:pt x="761999" y="868509"/>
                  <a:pt x="776067" y="873198"/>
                </a:cubicBezTo>
                <a:cubicBezTo>
                  <a:pt x="752621" y="877887"/>
                  <a:pt x="728925" y="881467"/>
                  <a:pt x="705729" y="887266"/>
                </a:cubicBezTo>
                <a:cubicBezTo>
                  <a:pt x="640507" y="903572"/>
                  <a:pt x="592741" y="926299"/>
                  <a:pt x="719796" y="1027943"/>
                </a:cubicBezTo>
                <a:cubicBezTo>
                  <a:pt x="761546" y="1061343"/>
                  <a:pt x="823278" y="1054957"/>
                  <a:pt x="874541" y="1070146"/>
                </a:cubicBezTo>
                <a:cubicBezTo>
                  <a:pt x="949908" y="1092477"/>
                  <a:pt x="1023231" y="1121965"/>
                  <a:pt x="1099624" y="1140485"/>
                </a:cubicBezTo>
                <a:cubicBezTo>
                  <a:pt x="1279688" y="1184137"/>
                  <a:pt x="1348169" y="1183411"/>
                  <a:pt x="1521655" y="1196755"/>
                </a:cubicBezTo>
                <a:cubicBezTo>
                  <a:pt x="1573237" y="1210823"/>
                  <a:pt x="1624531" y="1225991"/>
                  <a:pt x="1676400" y="1238958"/>
                </a:cubicBezTo>
                <a:cubicBezTo>
                  <a:pt x="1718342" y="1249444"/>
                  <a:pt x="1761067" y="1256609"/>
                  <a:pt x="1803009" y="1267094"/>
                </a:cubicBezTo>
                <a:cubicBezTo>
                  <a:pt x="1817395" y="1270690"/>
                  <a:pt x="1839371" y="1267531"/>
                  <a:pt x="1845212" y="1281161"/>
                </a:cubicBezTo>
                <a:cubicBezTo>
                  <a:pt x="1856295" y="1307022"/>
                  <a:pt x="1845212" y="1337432"/>
                  <a:pt x="1845212" y="1365568"/>
                </a:cubicBez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олилиния 31"/>
          <p:cNvSpPr/>
          <p:nvPr/>
        </p:nvSpPr>
        <p:spPr>
          <a:xfrm>
            <a:off x="4712677" y="5556738"/>
            <a:ext cx="1575581" cy="253219"/>
          </a:xfrm>
          <a:custGeom>
            <a:avLst/>
            <a:gdLst>
              <a:gd name="connsiteX0" fmla="*/ 0 w 1575581"/>
              <a:gd name="connsiteY0" fmla="*/ 0 h 253219"/>
              <a:gd name="connsiteX1" fmla="*/ 393895 w 1575581"/>
              <a:gd name="connsiteY1" fmla="*/ 28136 h 253219"/>
              <a:gd name="connsiteX2" fmla="*/ 450166 w 1575581"/>
              <a:gd name="connsiteY2" fmla="*/ 42204 h 253219"/>
              <a:gd name="connsiteX3" fmla="*/ 548640 w 1575581"/>
              <a:gd name="connsiteY3" fmla="*/ 98474 h 253219"/>
              <a:gd name="connsiteX4" fmla="*/ 633046 w 1575581"/>
              <a:gd name="connsiteY4" fmla="*/ 140677 h 253219"/>
              <a:gd name="connsiteX5" fmla="*/ 745588 w 1575581"/>
              <a:gd name="connsiteY5" fmla="*/ 196948 h 253219"/>
              <a:gd name="connsiteX6" fmla="*/ 815926 w 1575581"/>
              <a:gd name="connsiteY6" fmla="*/ 211016 h 253219"/>
              <a:gd name="connsiteX7" fmla="*/ 970671 w 1575581"/>
              <a:gd name="connsiteY7" fmla="*/ 253219 h 253219"/>
              <a:gd name="connsiteX8" fmla="*/ 1336431 w 1575581"/>
              <a:gd name="connsiteY8" fmla="*/ 239151 h 253219"/>
              <a:gd name="connsiteX9" fmla="*/ 1392701 w 1575581"/>
              <a:gd name="connsiteY9" fmla="*/ 211016 h 253219"/>
              <a:gd name="connsiteX10" fmla="*/ 1448972 w 1575581"/>
              <a:gd name="connsiteY10" fmla="*/ 196948 h 253219"/>
              <a:gd name="connsiteX11" fmla="*/ 1491175 w 1575581"/>
              <a:gd name="connsiteY11" fmla="*/ 168813 h 253219"/>
              <a:gd name="connsiteX12" fmla="*/ 1533378 w 1575581"/>
              <a:gd name="connsiteY12" fmla="*/ 154745 h 253219"/>
              <a:gd name="connsiteX13" fmla="*/ 1575581 w 1575581"/>
              <a:gd name="connsiteY13" fmla="*/ 112542 h 25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5581" h="253219">
                <a:moveTo>
                  <a:pt x="0" y="0"/>
                </a:moveTo>
                <a:cubicBezTo>
                  <a:pt x="118707" y="6248"/>
                  <a:pt x="269509" y="8999"/>
                  <a:pt x="393895" y="28136"/>
                </a:cubicBezTo>
                <a:cubicBezTo>
                  <a:pt x="413004" y="31076"/>
                  <a:pt x="431409" y="37515"/>
                  <a:pt x="450166" y="42204"/>
                </a:cubicBezTo>
                <a:cubicBezTo>
                  <a:pt x="552997" y="110757"/>
                  <a:pt x="423689" y="27073"/>
                  <a:pt x="548640" y="98474"/>
                </a:cubicBezTo>
                <a:cubicBezTo>
                  <a:pt x="624999" y="142108"/>
                  <a:pt x="555668" y="114885"/>
                  <a:pt x="633046" y="140677"/>
                </a:cubicBezTo>
                <a:cubicBezTo>
                  <a:pt x="680552" y="172348"/>
                  <a:pt x="683013" y="178175"/>
                  <a:pt x="745588" y="196948"/>
                </a:cubicBezTo>
                <a:cubicBezTo>
                  <a:pt x="768490" y="203819"/>
                  <a:pt x="792628" y="205640"/>
                  <a:pt x="815926" y="211016"/>
                </a:cubicBezTo>
                <a:cubicBezTo>
                  <a:pt x="919062" y="234817"/>
                  <a:pt x="900908" y="229964"/>
                  <a:pt x="970671" y="253219"/>
                </a:cubicBezTo>
                <a:cubicBezTo>
                  <a:pt x="1092591" y="248530"/>
                  <a:pt x="1215026" y="251291"/>
                  <a:pt x="1336431" y="239151"/>
                </a:cubicBezTo>
                <a:cubicBezTo>
                  <a:pt x="1357298" y="237064"/>
                  <a:pt x="1373066" y="218379"/>
                  <a:pt x="1392701" y="211016"/>
                </a:cubicBezTo>
                <a:cubicBezTo>
                  <a:pt x="1410804" y="204227"/>
                  <a:pt x="1430215" y="201637"/>
                  <a:pt x="1448972" y="196948"/>
                </a:cubicBezTo>
                <a:cubicBezTo>
                  <a:pt x="1463040" y="187570"/>
                  <a:pt x="1476053" y="176374"/>
                  <a:pt x="1491175" y="168813"/>
                </a:cubicBezTo>
                <a:cubicBezTo>
                  <a:pt x="1504438" y="162181"/>
                  <a:pt x="1520662" y="162374"/>
                  <a:pt x="1533378" y="154745"/>
                </a:cubicBezTo>
                <a:cubicBezTo>
                  <a:pt x="1533387" y="154740"/>
                  <a:pt x="1568544" y="119580"/>
                  <a:pt x="1575581" y="112542"/>
                </a:cubicBezTo>
              </a:path>
            </a:pathLst>
          </a:custGeom>
          <a:solidFill>
            <a:srgbClr val="FFC000"/>
          </a:solidFill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олилиния 33"/>
          <p:cNvSpPr/>
          <p:nvPr/>
        </p:nvSpPr>
        <p:spPr>
          <a:xfrm>
            <a:off x="393895" y="5767754"/>
            <a:ext cx="8510954" cy="309489"/>
          </a:xfrm>
          <a:custGeom>
            <a:avLst/>
            <a:gdLst>
              <a:gd name="connsiteX0" fmla="*/ 0 w 8510954"/>
              <a:gd name="connsiteY0" fmla="*/ 211015 h 309489"/>
              <a:gd name="connsiteX1" fmla="*/ 28136 w 8510954"/>
              <a:gd name="connsiteY1" fmla="*/ 168812 h 309489"/>
              <a:gd name="connsiteX2" fmla="*/ 84407 w 8510954"/>
              <a:gd name="connsiteY2" fmla="*/ 154744 h 309489"/>
              <a:gd name="connsiteX3" fmla="*/ 126610 w 8510954"/>
              <a:gd name="connsiteY3" fmla="*/ 140677 h 309489"/>
              <a:gd name="connsiteX4" fmla="*/ 844062 w 8510954"/>
              <a:gd name="connsiteY4" fmla="*/ 154744 h 309489"/>
              <a:gd name="connsiteX5" fmla="*/ 886265 w 8510954"/>
              <a:gd name="connsiteY5" fmla="*/ 168812 h 309489"/>
              <a:gd name="connsiteX6" fmla="*/ 942536 w 8510954"/>
              <a:gd name="connsiteY6" fmla="*/ 196948 h 309489"/>
              <a:gd name="connsiteX7" fmla="*/ 1083213 w 8510954"/>
              <a:gd name="connsiteY7" fmla="*/ 239151 h 309489"/>
              <a:gd name="connsiteX8" fmla="*/ 1125416 w 8510954"/>
              <a:gd name="connsiteY8" fmla="*/ 253218 h 309489"/>
              <a:gd name="connsiteX9" fmla="*/ 1266093 w 8510954"/>
              <a:gd name="connsiteY9" fmla="*/ 281354 h 309489"/>
              <a:gd name="connsiteX10" fmla="*/ 1631853 w 8510954"/>
              <a:gd name="connsiteY10" fmla="*/ 267286 h 309489"/>
              <a:gd name="connsiteX11" fmla="*/ 1674056 w 8510954"/>
              <a:gd name="connsiteY11" fmla="*/ 253218 h 309489"/>
              <a:gd name="connsiteX12" fmla="*/ 1871003 w 8510954"/>
              <a:gd name="connsiteY12" fmla="*/ 196948 h 309489"/>
              <a:gd name="connsiteX13" fmla="*/ 1913207 w 8510954"/>
              <a:gd name="connsiteY13" fmla="*/ 182880 h 309489"/>
              <a:gd name="connsiteX14" fmla="*/ 1955410 w 8510954"/>
              <a:gd name="connsiteY14" fmla="*/ 168812 h 309489"/>
              <a:gd name="connsiteX15" fmla="*/ 2067951 w 8510954"/>
              <a:gd name="connsiteY15" fmla="*/ 140677 h 309489"/>
              <a:gd name="connsiteX16" fmla="*/ 2293034 w 8510954"/>
              <a:gd name="connsiteY16" fmla="*/ 126609 h 309489"/>
              <a:gd name="connsiteX17" fmla="*/ 2433711 w 8510954"/>
              <a:gd name="connsiteY17" fmla="*/ 112541 h 309489"/>
              <a:gd name="connsiteX18" fmla="*/ 2489982 w 8510954"/>
              <a:gd name="connsiteY18" fmla="*/ 98474 h 309489"/>
              <a:gd name="connsiteX19" fmla="*/ 2574388 w 8510954"/>
              <a:gd name="connsiteY19" fmla="*/ 70338 h 309489"/>
              <a:gd name="connsiteX20" fmla="*/ 3305908 w 8510954"/>
              <a:gd name="connsiteY20" fmla="*/ 84406 h 309489"/>
              <a:gd name="connsiteX21" fmla="*/ 3348111 w 8510954"/>
              <a:gd name="connsiteY21" fmla="*/ 98474 h 309489"/>
              <a:gd name="connsiteX22" fmla="*/ 3376247 w 8510954"/>
              <a:gd name="connsiteY22" fmla="*/ 126609 h 309489"/>
              <a:gd name="connsiteX23" fmla="*/ 4220308 w 8510954"/>
              <a:gd name="connsiteY23" fmla="*/ 140677 h 309489"/>
              <a:gd name="connsiteX24" fmla="*/ 4262511 w 8510954"/>
              <a:gd name="connsiteY24" fmla="*/ 154744 h 309489"/>
              <a:gd name="connsiteX25" fmla="*/ 4332850 w 8510954"/>
              <a:gd name="connsiteY25" fmla="*/ 168812 h 309489"/>
              <a:gd name="connsiteX26" fmla="*/ 4375053 w 8510954"/>
              <a:gd name="connsiteY26" fmla="*/ 196948 h 309489"/>
              <a:gd name="connsiteX27" fmla="*/ 4431323 w 8510954"/>
              <a:gd name="connsiteY27" fmla="*/ 211015 h 309489"/>
              <a:gd name="connsiteX28" fmla="*/ 4501662 w 8510954"/>
              <a:gd name="connsiteY28" fmla="*/ 253218 h 309489"/>
              <a:gd name="connsiteX29" fmla="*/ 4529797 w 8510954"/>
              <a:gd name="connsiteY29" fmla="*/ 281354 h 309489"/>
              <a:gd name="connsiteX30" fmla="*/ 4586068 w 8510954"/>
              <a:gd name="connsiteY30" fmla="*/ 295421 h 309489"/>
              <a:gd name="connsiteX31" fmla="*/ 4628271 w 8510954"/>
              <a:gd name="connsiteY31" fmla="*/ 309489 h 309489"/>
              <a:gd name="connsiteX32" fmla="*/ 5205047 w 8510954"/>
              <a:gd name="connsiteY32" fmla="*/ 295421 h 309489"/>
              <a:gd name="connsiteX33" fmla="*/ 5303520 w 8510954"/>
              <a:gd name="connsiteY33" fmla="*/ 267286 h 309489"/>
              <a:gd name="connsiteX34" fmla="*/ 5345723 w 8510954"/>
              <a:gd name="connsiteY34" fmla="*/ 253218 h 309489"/>
              <a:gd name="connsiteX35" fmla="*/ 5401994 w 8510954"/>
              <a:gd name="connsiteY35" fmla="*/ 239151 h 309489"/>
              <a:gd name="connsiteX36" fmla="*/ 5486400 w 8510954"/>
              <a:gd name="connsiteY36" fmla="*/ 211015 h 309489"/>
              <a:gd name="connsiteX37" fmla="*/ 5683348 w 8510954"/>
              <a:gd name="connsiteY37" fmla="*/ 196948 h 309489"/>
              <a:gd name="connsiteX38" fmla="*/ 5852160 w 8510954"/>
              <a:gd name="connsiteY38" fmla="*/ 182880 h 309489"/>
              <a:gd name="connsiteX39" fmla="*/ 6597748 w 8510954"/>
              <a:gd name="connsiteY39" fmla="*/ 140677 h 309489"/>
              <a:gd name="connsiteX40" fmla="*/ 6654019 w 8510954"/>
              <a:gd name="connsiteY40" fmla="*/ 126609 h 309489"/>
              <a:gd name="connsiteX41" fmla="*/ 6752493 w 8510954"/>
              <a:gd name="connsiteY41" fmla="*/ 98474 h 309489"/>
              <a:gd name="connsiteX42" fmla="*/ 6850967 w 8510954"/>
              <a:gd name="connsiteY42" fmla="*/ 84406 h 309489"/>
              <a:gd name="connsiteX43" fmla="*/ 6893170 w 8510954"/>
              <a:gd name="connsiteY43" fmla="*/ 70338 h 309489"/>
              <a:gd name="connsiteX44" fmla="*/ 7005711 w 8510954"/>
              <a:gd name="connsiteY44" fmla="*/ 42203 h 309489"/>
              <a:gd name="connsiteX45" fmla="*/ 7104185 w 8510954"/>
              <a:gd name="connsiteY45" fmla="*/ 14068 h 309489"/>
              <a:gd name="connsiteX46" fmla="*/ 7202659 w 8510954"/>
              <a:gd name="connsiteY46" fmla="*/ 0 h 309489"/>
              <a:gd name="connsiteX47" fmla="*/ 7652825 w 8510954"/>
              <a:gd name="connsiteY47" fmla="*/ 28135 h 309489"/>
              <a:gd name="connsiteX48" fmla="*/ 7807570 w 8510954"/>
              <a:gd name="connsiteY48" fmla="*/ 70338 h 309489"/>
              <a:gd name="connsiteX49" fmla="*/ 7863840 w 8510954"/>
              <a:gd name="connsiteY49" fmla="*/ 98474 h 309489"/>
              <a:gd name="connsiteX50" fmla="*/ 8074856 w 8510954"/>
              <a:gd name="connsiteY50" fmla="*/ 126609 h 309489"/>
              <a:gd name="connsiteX51" fmla="*/ 8187397 w 8510954"/>
              <a:gd name="connsiteY51" fmla="*/ 154744 h 309489"/>
              <a:gd name="connsiteX52" fmla="*/ 8342142 w 8510954"/>
              <a:gd name="connsiteY52" fmla="*/ 182880 h 309489"/>
              <a:gd name="connsiteX53" fmla="*/ 8510954 w 8510954"/>
              <a:gd name="connsiteY53" fmla="*/ 211015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510954" h="309489">
                <a:moveTo>
                  <a:pt x="0" y="211015"/>
                </a:moveTo>
                <a:cubicBezTo>
                  <a:pt x="9379" y="196947"/>
                  <a:pt x="14068" y="178190"/>
                  <a:pt x="28136" y="168812"/>
                </a:cubicBezTo>
                <a:cubicBezTo>
                  <a:pt x="44223" y="158087"/>
                  <a:pt x="65817" y="160055"/>
                  <a:pt x="84407" y="154744"/>
                </a:cubicBezTo>
                <a:cubicBezTo>
                  <a:pt x="98665" y="150670"/>
                  <a:pt x="112542" y="145366"/>
                  <a:pt x="126610" y="140677"/>
                </a:cubicBezTo>
                <a:lnTo>
                  <a:pt x="844062" y="154744"/>
                </a:lnTo>
                <a:cubicBezTo>
                  <a:pt x="858880" y="155293"/>
                  <a:pt x="872635" y="162971"/>
                  <a:pt x="886265" y="168812"/>
                </a:cubicBezTo>
                <a:cubicBezTo>
                  <a:pt x="905540" y="177073"/>
                  <a:pt x="923065" y="189160"/>
                  <a:pt x="942536" y="196948"/>
                </a:cubicBezTo>
                <a:cubicBezTo>
                  <a:pt x="1026099" y="230373"/>
                  <a:pt x="1010678" y="218427"/>
                  <a:pt x="1083213" y="239151"/>
                </a:cubicBezTo>
                <a:cubicBezTo>
                  <a:pt x="1097471" y="243225"/>
                  <a:pt x="1110967" y="249884"/>
                  <a:pt x="1125416" y="253218"/>
                </a:cubicBezTo>
                <a:cubicBezTo>
                  <a:pt x="1172012" y="263971"/>
                  <a:pt x="1266093" y="281354"/>
                  <a:pt x="1266093" y="281354"/>
                </a:cubicBezTo>
                <a:cubicBezTo>
                  <a:pt x="1388013" y="276665"/>
                  <a:pt x="1510132" y="275681"/>
                  <a:pt x="1631853" y="267286"/>
                </a:cubicBezTo>
                <a:cubicBezTo>
                  <a:pt x="1646647" y="266266"/>
                  <a:pt x="1659670" y="256814"/>
                  <a:pt x="1674056" y="253218"/>
                </a:cubicBezTo>
                <a:cubicBezTo>
                  <a:pt x="1856399" y="207633"/>
                  <a:pt x="1594482" y="289122"/>
                  <a:pt x="1871003" y="196948"/>
                </a:cubicBezTo>
                <a:lnTo>
                  <a:pt x="1913207" y="182880"/>
                </a:lnTo>
                <a:cubicBezTo>
                  <a:pt x="1927275" y="178191"/>
                  <a:pt x="1941024" y="172408"/>
                  <a:pt x="1955410" y="168812"/>
                </a:cubicBezTo>
                <a:cubicBezTo>
                  <a:pt x="1992924" y="159434"/>
                  <a:pt x="2029581" y="145473"/>
                  <a:pt x="2067951" y="140677"/>
                </a:cubicBezTo>
                <a:cubicBezTo>
                  <a:pt x="2142545" y="131353"/>
                  <a:pt x="2218081" y="132375"/>
                  <a:pt x="2293034" y="126609"/>
                </a:cubicBezTo>
                <a:cubicBezTo>
                  <a:pt x="2340021" y="122995"/>
                  <a:pt x="2386819" y="117230"/>
                  <a:pt x="2433711" y="112541"/>
                </a:cubicBezTo>
                <a:cubicBezTo>
                  <a:pt x="2452468" y="107852"/>
                  <a:pt x="2471463" y="104030"/>
                  <a:pt x="2489982" y="98474"/>
                </a:cubicBezTo>
                <a:cubicBezTo>
                  <a:pt x="2518389" y="89952"/>
                  <a:pt x="2574388" y="70338"/>
                  <a:pt x="2574388" y="70338"/>
                </a:cubicBezTo>
                <a:lnTo>
                  <a:pt x="3305908" y="84406"/>
                </a:lnTo>
                <a:cubicBezTo>
                  <a:pt x="3320727" y="84945"/>
                  <a:pt x="3335395" y="90845"/>
                  <a:pt x="3348111" y="98474"/>
                </a:cubicBezTo>
                <a:cubicBezTo>
                  <a:pt x="3359484" y="105298"/>
                  <a:pt x="3362999" y="125968"/>
                  <a:pt x="3376247" y="126609"/>
                </a:cubicBezTo>
                <a:cubicBezTo>
                  <a:pt x="3657311" y="140209"/>
                  <a:pt x="3938954" y="135988"/>
                  <a:pt x="4220308" y="140677"/>
                </a:cubicBezTo>
                <a:cubicBezTo>
                  <a:pt x="4234376" y="145366"/>
                  <a:pt x="4248125" y="151148"/>
                  <a:pt x="4262511" y="154744"/>
                </a:cubicBezTo>
                <a:cubicBezTo>
                  <a:pt x="4285708" y="160543"/>
                  <a:pt x="4310462" y="160416"/>
                  <a:pt x="4332850" y="168812"/>
                </a:cubicBezTo>
                <a:cubicBezTo>
                  <a:pt x="4348681" y="174749"/>
                  <a:pt x="4359513" y="190288"/>
                  <a:pt x="4375053" y="196948"/>
                </a:cubicBezTo>
                <a:cubicBezTo>
                  <a:pt x="4392824" y="204564"/>
                  <a:pt x="4412566" y="206326"/>
                  <a:pt x="4431323" y="211015"/>
                </a:cubicBezTo>
                <a:cubicBezTo>
                  <a:pt x="4502616" y="282308"/>
                  <a:pt x="4410349" y="198430"/>
                  <a:pt x="4501662" y="253218"/>
                </a:cubicBezTo>
                <a:cubicBezTo>
                  <a:pt x="4513035" y="260042"/>
                  <a:pt x="4517934" y="275423"/>
                  <a:pt x="4529797" y="281354"/>
                </a:cubicBezTo>
                <a:cubicBezTo>
                  <a:pt x="4547090" y="290001"/>
                  <a:pt x="4567478" y="290110"/>
                  <a:pt x="4586068" y="295421"/>
                </a:cubicBezTo>
                <a:cubicBezTo>
                  <a:pt x="4600326" y="299495"/>
                  <a:pt x="4614203" y="304800"/>
                  <a:pt x="4628271" y="309489"/>
                </a:cubicBezTo>
                <a:cubicBezTo>
                  <a:pt x="4820530" y="304800"/>
                  <a:pt x="5013106" y="307417"/>
                  <a:pt x="5205047" y="295421"/>
                </a:cubicBezTo>
                <a:cubicBezTo>
                  <a:pt x="5239118" y="293292"/>
                  <a:pt x="5270822" y="277095"/>
                  <a:pt x="5303520" y="267286"/>
                </a:cubicBezTo>
                <a:cubicBezTo>
                  <a:pt x="5317723" y="263025"/>
                  <a:pt x="5331465" y="257292"/>
                  <a:pt x="5345723" y="253218"/>
                </a:cubicBezTo>
                <a:cubicBezTo>
                  <a:pt x="5364313" y="247907"/>
                  <a:pt x="5383475" y="244707"/>
                  <a:pt x="5401994" y="239151"/>
                </a:cubicBezTo>
                <a:cubicBezTo>
                  <a:pt x="5430401" y="230629"/>
                  <a:pt x="5457071" y="215414"/>
                  <a:pt x="5486400" y="211015"/>
                </a:cubicBezTo>
                <a:cubicBezTo>
                  <a:pt x="5551488" y="201252"/>
                  <a:pt x="5617725" y="201996"/>
                  <a:pt x="5683348" y="196948"/>
                </a:cubicBezTo>
                <a:lnTo>
                  <a:pt x="5852160" y="182880"/>
                </a:lnTo>
                <a:cubicBezTo>
                  <a:pt x="6090890" y="23723"/>
                  <a:pt x="5857969" y="168076"/>
                  <a:pt x="6597748" y="140677"/>
                </a:cubicBezTo>
                <a:cubicBezTo>
                  <a:pt x="6617069" y="139961"/>
                  <a:pt x="6635366" y="131696"/>
                  <a:pt x="6654019" y="126609"/>
                </a:cubicBezTo>
                <a:cubicBezTo>
                  <a:pt x="6686954" y="117627"/>
                  <a:pt x="6719113" y="105627"/>
                  <a:pt x="6752493" y="98474"/>
                </a:cubicBezTo>
                <a:cubicBezTo>
                  <a:pt x="6784915" y="91526"/>
                  <a:pt x="6818142" y="89095"/>
                  <a:pt x="6850967" y="84406"/>
                </a:cubicBezTo>
                <a:cubicBezTo>
                  <a:pt x="6865035" y="79717"/>
                  <a:pt x="6878864" y="74240"/>
                  <a:pt x="6893170" y="70338"/>
                </a:cubicBezTo>
                <a:cubicBezTo>
                  <a:pt x="6930476" y="60164"/>
                  <a:pt x="6969027" y="54431"/>
                  <a:pt x="7005711" y="42203"/>
                </a:cubicBezTo>
                <a:cubicBezTo>
                  <a:pt x="7041875" y="30148"/>
                  <a:pt x="7065317" y="21135"/>
                  <a:pt x="7104185" y="14068"/>
                </a:cubicBezTo>
                <a:cubicBezTo>
                  <a:pt x="7136808" y="8137"/>
                  <a:pt x="7169834" y="4689"/>
                  <a:pt x="7202659" y="0"/>
                </a:cubicBezTo>
                <a:cubicBezTo>
                  <a:pt x="7406172" y="8480"/>
                  <a:pt x="7486204" y="2501"/>
                  <a:pt x="7652825" y="28135"/>
                </a:cubicBezTo>
                <a:cubicBezTo>
                  <a:pt x="7710214" y="36964"/>
                  <a:pt x="7752612" y="48355"/>
                  <a:pt x="7807570" y="70338"/>
                </a:cubicBezTo>
                <a:cubicBezTo>
                  <a:pt x="7827041" y="78126"/>
                  <a:pt x="7843754" y="92448"/>
                  <a:pt x="7863840" y="98474"/>
                </a:cubicBezTo>
                <a:cubicBezTo>
                  <a:pt x="7900977" y="109615"/>
                  <a:pt x="8052621" y="124138"/>
                  <a:pt x="8074856" y="126609"/>
                </a:cubicBezTo>
                <a:cubicBezTo>
                  <a:pt x="8171326" y="158767"/>
                  <a:pt x="8051591" y="120793"/>
                  <a:pt x="8187397" y="154744"/>
                </a:cubicBezTo>
                <a:cubicBezTo>
                  <a:pt x="8307323" y="184725"/>
                  <a:pt x="8108171" y="156883"/>
                  <a:pt x="8342142" y="182880"/>
                </a:cubicBezTo>
                <a:cubicBezTo>
                  <a:pt x="8497570" y="200150"/>
                  <a:pt x="8439707" y="175393"/>
                  <a:pt x="8510954" y="211015"/>
                </a:cubicBezTo>
              </a:path>
            </a:pathLst>
          </a:custGeom>
        </p:spPr>
        <p:style>
          <a:lnRef idx="1">
            <a:schemeClr val="accent1"/>
          </a:lnRef>
          <a:fillRef idx="1003">
            <a:schemeClr val="dk2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Picture 8" descr="E:\картинки\картинки\Анимированные рисунки\Космос\image6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00811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24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61206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Характеристика Света Фотоновича Луча.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280920" cy="4968552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Свет Фотонович родился в момент возникновения Вселенной (а может быть и раньше). За многие миллиарды лет он совсем не изменился, что говорит о постоянстве его характера.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Свет Фотонович обладает феноменальными способностями.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6612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Он </a:t>
            </a:r>
            <a:r>
              <a:rPr lang="ru-RU" dirty="0"/>
              <a:t>передвигается со скоростью 1 080 000 000 (1 миллиард 80 миллионов!) километров в час. Всего за одну секунду он способен обогнуть </a:t>
            </a:r>
            <a:r>
              <a:rPr lang="ru-RU" dirty="0" smtClean="0"/>
              <a:t>                                                    Земной </a:t>
            </a:r>
            <a:r>
              <a:rPr lang="ru-RU" dirty="0"/>
              <a:t>шар семь </a:t>
            </a:r>
            <a:r>
              <a:rPr lang="ru-RU" dirty="0" smtClean="0"/>
              <a:t>                                                       с </a:t>
            </a:r>
            <a:r>
              <a:rPr lang="ru-RU" dirty="0"/>
              <a:t>половиной раз</a:t>
            </a:r>
            <a:r>
              <a:rPr lang="ru-RU" dirty="0" smtClean="0"/>
              <a:t>!                                                            </a:t>
            </a:r>
            <a:r>
              <a:rPr lang="ru-RU" dirty="0"/>
              <a:t>Но не делает этого</a:t>
            </a:r>
            <a:r>
              <a:rPr lang="ru-RU" dirty="0" smtClean="0"/>
              <a:t>,                                                                      </a:t>
            </a:r>
            <a:r>
              <a:rPr lang="ru-RU" dirty="0"/>
              <a:t>потому как нет надобности. </a:t>
            </a:r>
          </a:p>
          <a:p>
            <a:endParaRPr lang="ru-RU" dirty="0"/>
          </a:p>
        </p:txBody>
      </p:sp>
      <p:pic>
        <p:nvPicPr>
          <p:cNvPr id="4" name="Picture 5" descr="Рис"/>
          <p:cNvPicPr>
            <a:picLocks noChangeAspect="1" noChangeArrowheads="1"/>
          </p:cNvPicPr>
          <p:nvPr/>
        </p:nvPicPr>
        <p:blipFill>
          <a:blip r:embed="rId2" cstate="print"/>
          <a:srcRect r="1277" b="13715"/>
          <a:stretch>
            <a:fillRect/>
          </a:stretch>
        </p:blipFill>
        <p:spPr bwMode="auto">
          <a:xfrm>
            <a:off x="5652119" y="2691154"/>
            <a:ext cx="3383863" cy="3881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13868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Свет неугомонный путешественник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661248"/>
          </a:xfrm>
        </p:spPr>
        <p:txBody>
          <a:bodyPr>
            <a:normAutofit/>
          </a:bodyPr>
          <a:lstStyle/>
          <a:p>
            <a:r>
              <a:rPr lang="ru-RU" dirty="0" smtClean="0"/>
              <a:t>Благодаря </a:t>
            </a:r>
            <a:r>
              <a:rPr lang="ru-RU" dirty="0"/>
              <a:t>своей сумасшедшей скорости-300 000 км в секунду- он  </a:t>
            </a:r>
            <a:r>
              <a:rPr lang="ru-RU" dirty="0" smtClean="0"/>
              <a:t>долетает от Солнца </a:t>
            </a:r>
            <a:r>
              <a:rPr lang="ru-RU" dirty="0"/>
              <a:t>до Земли всего за 8 минут 18 </a:t>
            </a:r>
            <a:r>
              <a:rPr lang="ru-RU" dirty="0" smtClean="0"/>
              <a:t>секунд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свет вокруг зем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852936"/>
            <a:ext cx="6264696" cy="3883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Правда, до последней планеты Солнечной системы –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/>
          <a:lstStyle/>
          <a:p>
            <a:r>
              <a:rPr lang="ru-RU" dirty="0" smtClean="0"/>
              <a:t>Плутона- ему нужно лететь уже пять с половиной часов. А до ближайшей звезды Центавра - аж добрых 4 года 3 месяца и 18 дней. Но Света Фотоновича не пугают необъятные космические расстояния, и часто он путешествует в глубинах Вселенной сотни тысяч лет. Запросто.</a:t>
            </a:r>
            <a:endParaRPr lang="ru-RU" dirty="0"/>
          </a:p>
        </p:txBody>
      </p:sp>
      <p:pic>
        <p:nvPicPr>
          <p:cNvPr id="5" name="Рисунок 4" descr="Земл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005064"/>
            <a:ext cx="3672408" cy="2626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247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Что характерно , ни один предмет не может двигаться быстрее Света.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805264"/>
          </a:xfrm>
        </p:spPr>
        <p:txBody>
          <a:bodyPr/>
          <a:lstStyle/>
          <a:p>
            <a:r>
              <a:rPr lang="ru-RU" dirty="0" smtClean="0"/>
              <a:t>Но </a:t>
            </a:r>
            <a:r>
              <a:rPr lang="ru-RU" dirty="0"/>
              <a:t>ежели кто-нибудь все-таки ухитрится достичь световой скорости, то он будет казаться (только казаться!) тоньше самого тонкого волоска, тяжелее всех галактик вместе взятых, а время его жизни как бы вообще остановится…. Так предсказывает теория относительности Энштейна.</a:t>
            </a:r>
          </a:p>
        </p:txBody>
      </p:sp>
      <p:pic>
        <p:nvPicPr>
          <p:cNvPr id="4" name="Содержимое 3" descr="imgpreviewCA294F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705" y="4581127"/>
            <a:ext cx="4099311" cy="207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луч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509120"/>
            <a:ext cx="403244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980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Свет Фотонович морально устойчив, но имеет двойственный характер.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733256"/>
          </a:xfrm>
        </p:spPr>
        <p:txBody>
          <a:bodyPr/>
          <a:lstStyle/>
          <a:p>
            <a:r>
              <a:rPr lang="ru-RU" dirty="0" smtClean="0"/>
              <a:t>С </a:t>
            </a:r>
            <a:r>
              <a:rPr lang="ru-RU" dirty="0"/>
              <a:t>одной стороны, это поток малюсеньких частиц –ФОТОНОВ, которые существуют, если двигаются, и исчезают, если останавливаются (поэтому свет находится в постоянном движении). </a:t>
            </a:r>
          </a:p>
        </p:txBody>
      </p:sp>
      <p:pic>
        <p:nvPicPr>
          <p:cNvPr id="4" name="Рисунок 3" descr="4карт фото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861048"/>
            <a:ext cx="3856480" cy="2691938"/>
          </a:xfrm>
          <a:prstGeom prst="rect">
            <a:avLst/>
          </a:prstGeom>
        </p:spPr>
      </p:pic>
      <p:pic>
        <p:nvPicPr>
          <p:cNvPr id="5" name="Рисунок 4" descr="вол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857629"/>
            <a:ext cx="4643470" cy="27350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4208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92D050"/>
                </a:solidFill>
              </a:rPr>
              <a:t>С другой же стороны, у Света наблюдаются волновые свойства</a:t>
            </a:r>
            <a:r>
              <a:rPr lang="ru-RU" sz="2800" dirty="0" smtClean="0"/>
              <a:t> (как от брошенного в воду камня).</a:t>
            </a:r>
            <a:endParaRPr lang="ru-RU" sz="2800" dirty="0"/>
          </a:p>
        </p:txBody>
      </p:sp>
      <p:pic>
        <p:nvPicPr>
          <p:cNvPr id="4" name="Содержимое 3" descr="механ вол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181290"/>
            <a:ext cx="7200800" cy="4052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</TotalTime>
  <Words>376</Words>
  <Application>Microsoft Office PowerPoint</Application>
  <PresentationFormat>Экран (4:3)</PresentationFormat>
  <Paragraphs>38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     Презентацию выполнила учитель физики моу новоульяновской сош №1   Спольник а.х.</vt:lpstr>
      <vt:lpstr>Вот так дети рисуют солнце,                                         а что такое свет?</vt:lpstr>
      <vt:lpstr>Характеристика Света Фотоновича Луча. </vt:lpstr>
      <vt:lpstr>Свет Фотонович обладает феноменальными способностями.</vt:lpstr>
      <vt:lpstr>Свет неугомонный путешественник.</vt:lpstr>
      <vt:lpstr> Правда, до последней планеты Солнечной системы –</vt:lpstr>
      <vt:lpstr>Что характерно , ни один предмет не может двигаться быстрее Света.</vt:lpstr>
      <vt:lpstr>Свет Фотонович морально устойчив, но имеет двойственный характер.</vt:lpstr>
      <vt:lpstr>С другой же стороны, у Света наблюдаются волновые свойства (как от брошенного в воду камня).</vt:lpstr>
      <vt:lpstr>Вот и непонятно до сих пор:  СВЕТ – это частица или волны?                                             А может и то и другое?...</vt:lpstr>
      <vt:lpstr>Хотя очень мощный Свет может погубить всё живое.</vt:lpstr>
      <vt:lpstr>Благодаря действию света на Земле появились пустыни</vt:lpstr>
      <vt:lpstr>А ещё у Света есть хобби – разложение по спектру.</vt:lpstr>
      <vt:lpstr> Благодаря ему, Свет бывает многоцветным и получается красивая радуга</vt:lpstr>
      <vt:lpstr> Другое его хобби - отражаться от поверхности.  создает диковинные миражи и прочие оптические иллюзии</vt:lpstr>
      <vt:lpstr>А так же– преломляться</vt:lpstr>
      <vt:lpstr>Таковы общие черты характера Света Фотоновича  Луча.</vt:lpstr>
      <vt:lpstr>                             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Света Фотоновича Луча.</dc:title>
  <dc:creator>Директор</dc:creator>
  <cp:lastModifiedBy>User</cp:lastModifiedBy>
  <cp:revision>29</cp:revision>
  <dcterms:created xsi:type="dcterms:W3CDTF">2013-11-04T05:51:48Z</dcterms:created>
  <dcterms:modified xsi:type="dcterms:W3CDTF">2015-12-02T16:42:57Z</dcterms:modified>
</cp:coreProperties>
</file>