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3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37D992-D45D-4416-88B5-B6A9C84CECC2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D03650-1E2D-4268-8FF4-4D29E154D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45583A-FCD0-4B25-BF11-AF0B115D650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43C9-E021-446D-A720-ABFC237664BA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2C691-8023-478B-A43B-9750B1E34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9636-5B27-4280-BD89-1D27978EF984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3885-59AC-4CF2-91B8-4F1908D4E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8942-2DC9-4FBF-80DA-4D9D9D828DCD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65CA4-7153-4DA5-9E52-089134EC8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84165-134F-4714-A8F9-6CBB8C5EBE4B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2FD8-D293-44A8-A0C6-C89A2420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F7BD-A7B0-4C4C-9664-245BAF4D62BC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926B6-A6F8-4E5D-9D80-CDCD4269C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ED57-956F-40CF-B3D2-3F2B3E43E4BC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928D-5E44-4F2A-826F-25C3A9C22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0E68A-BB40-4C2E-B642-BD1A247166EA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49C01-0E9B-4982-B7C1-2B6C90103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7BBE-3FAD-4E28-BDC1-DC197688E8AB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3BE8D-4F32-42F9-A9C4-0890B19A2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8FD3-E59F-46E4-AAEE-D544369B04FC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4DED-7590-49C2-A958-7F003B3F6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3ABCF-A2B6-4990-AE47-B124CD15B1E4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92CA2-63FF-4929-82F8-14641FBC9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5994-92F2-4FD5-ABAC-4C155F52BCF9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4D94B-18E5-4A94-8CB5-42F76271F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49F6E1-1809-427F-9317-662194AD1879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D1DB1B-8762-44FE-9F45-EE93BEA9A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4349" name="Rectangle 13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mtClean="0"/>
          </a:p>
        </p:txBody>
      </p:sp>
      <p:pic>
        <p:nvPicPr>
          <p:cNvPr id="14337" name="Содержимое 3" descr="670_503_fixedwidth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45325"/>
          </a:xfrm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547813" y="260350"/>
            <a:ext cx="7272337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>
                <a:latin typeface="Times New Roman" pitchFamily="18" charset="0"/>
                <a:cs typeface="Times New Roman" pitchFamily="18" charset="0"/>
              </a:rPr>
              <a:t>…И городок на Каме обнаружу…                                                                         Б.Пастернак</a:t>
            </a:r>
          </a:p>
          <a:p>
            <a:pPr algn="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ГБОУ «Чистопольская кадетская</a:t>
            </a:r>
          </a:p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 школа-интернат»</a:t>
            </a:r>
          </a:p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Учитель географии Федорова И.Т.</a:t>
            </a:r>
          </a:p>
          <a:p>
            <a:pPr algn="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Admin\Рабочий стол\ЧИСТАЙ ГИМ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0"/>
            <a:ext cx="6119813" cy="66690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1188" y="3860800"/>
            <a:ext cx="8075612" cy="2736850"/>
          </a:xfrm>
        </p:spPr>
        <p:txBody>
          <a:bodyPr/>
          <a:lstStyle/>
          <a:p>
            <a:pPr algn="l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Чистополь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Республика Татарстан, Россия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Город Чистополь расположен в центральной части Закамья,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на левом берегу Куйбышевского водохранилища,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135 км от Казани, и является географическим центром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Республики Татарстан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г.Чистополь – географические координаты – 55″ с.ш – 50″ в.д,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100 м над уровнем моря.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Население около 61 тысяч человек (2014), площадь города 19,3 кв.км.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Содержимое 5" descr="1111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333375"/>
            <a:ext cx="5343525" cy="41036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Герб Чистополя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7410" name="Содержимое 7"/>
          <p:cNvSpPr>
            <a:spLocks noGrp="1"/>
          </p:cNvSpPr>
          <p:nvPr>
            <p:ph sz="quarter" idx="4"/>
          </p:nvPr>
        </p:nvSpPr>
        <p:spPr>
          <a:xfrm>
            <a:off x="3203575" y="1412875"/>
            <a:ext cx="5483225" cy="4713288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Герб Чистопольского района разработан "Союзом геральдистов России" и утверждён решением Совет Чистопольского муниципального района от 24 января 2007 года №13/3. Герб внесен в Государственный геральдический регистр РФ под №2886. Описание герба: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"В поле, пересеченном лазурью и зеленью - узкий серебряный пояс; поверх всего золотая, хлебная мера-четверик (подобная малому ведерку с тремя обручами и с двумя ушками в виде колец), между верхним обручем и краем обремененная малым российским государственным орлом (времен Екатерины II) в теневом цвете".</a:t>
            </a:r>
          </a:p>
          <a:p>
            <a:endParaRPr lang="ru-RU" sz="2000" smtClean="0"/>
          </a:p>
        </p:txBody>
      </p:sp>
      <p:pic>
        <p:nvPicPr>
          <p:cNvPr id="17411" name="Picture 3" descr="C:\Documents and Settings\Admin\Рабочий стол\chisto5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773238"/>
            <a:ext cx="2519363" cy="30956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Неподалеку от Чистополя расположен уникальный объект республиканского значения – географический центр Татарстана. Проведенные измерения показали, что координаты этого заветного места составляют 55 градусов 24 минуты северной широты и 50 градусов 51 минуту восточной долготы. Центральная точка республики находится у села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Булдырь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Летом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возвышен-ности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месте татарстанского «пупа земли» открывается удивительно живописный вид на небольшую реку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pic>
        <p:nvPicPr>
          <p:cNvPr id="19458" name="Picture 2" descr="C:\Documents and Settings\Admin\Рабочий стол\99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196975"/>
            <a:ext cx="3276600" cy="36718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196</Words>
  <Application>Microsoft Office PowerPoint</Application>
  <PresentationFormat>Экран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Arial</vt:lpstr>
      <vt:lpstr>Times New Roman</vt:lpstr>
      <vt:lpstr>Тема Office</vt:lpstr>
      <vt:lpstr>Слайд 1</vt:lpstr>
      <vt:lpstr>Слайд 2</vt:lpstr>
      <vt:lpstr>Чистополь, Республика Татарстан, Россия Город Чистополь расположен в центральной части Закамья, на левом берегу Куйбышевского водохранилища, в 135 км от Казани, и является географическим центром Республики Татарстан г.Чистополь – географические координаты – 55″ с.ш – 50″ в.д, 100 м над уровнем моря. Население около 61 тысяч человек (2014), площадь города 19,3 кв.км. </vt:lpstr>
      <vt:lpstr>Герб Чистополя 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home</cp:lastModifiedBy>
  <cp:revision>11</cp:revision>
  <dcterms:created xsi:type="dcterms:W3CDTF">2015-01-25T09:21:26Z</dcterms:created>
  <dcterms:modified xsi:type="dcterms:W3CDTF">2015-11-22T13:43:23Z</dcterms:modified>
</cp:coreProperties>
</file>