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A4B9D-9A41-43E5-889A-60744BCB72E6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5540-42C9-4008-9B25-AAB9C2A028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91683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Внеклассное мероприятие </a:t>
            </a:r>
            <a:endParaRPr lang="ru-RU" sz="4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«НЕПОБЕДИМЫЙ АДМИРАЛ»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0239" y="4653136"/>
            <a:ext cx="2799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/>
              <a:t>Автор: учитель истории </a:t>
            </a:r>
          </a:p>
          <a:p>
            <a:pPr algn="r"/>
            <a:r>
              <a:rPr lang="ru-RU" sz="2000" dirty="0" smtClean="0"/>
              <a:t>Кудрявцева С.Ю.</a:t>
            </a:r>
            <a:endParaRPr lang="ru-RU" sz="2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88640"/>
            <a:ext cx="813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«Средняя общеобразовательная школа №2»</a:t>
            </a:r>
            <a:endParaRPr kumimoji="0" lang="ru-RU" sz="9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городской округ Саранск Республика Мордовия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Вопросы для обсуждения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412776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 Ф.Ф.Ушакова называют  непобедимым адмиралом?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 имя Ф.Ф.Ушакова связано с мордовским краем?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памятники архитектуры и скульптуры, в которых  увековечено имя Ф.Ф.Ушакова в Мордовии?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://img-fotki.yandex.ru/get/6729/121447594.5ca/0_107048_be7d848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4032448" cy="284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rlovka.org.ru/crimea_abc/img/ush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392488" cy="5900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39752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Федор Федорович Ушаков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Русско-турецкая война </a:t>
            </a: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1787—1791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1788 г. </a:t>
            </a:r>
            <a:r>
              <a:rPr lang="ru-RU" sz="2800" dirty="0" smtClean="0"/>
              <a:t>– победа у острова </a:t>
            </a:r>
            <a:r>
              <a:rPr lang="ru-RU" sz="2800" dirty="0" err="1" smtClean="0"/>
              <a:t>Фидониси</a:t>
            </a:r>
            <a:endParaRPr lang="ru-RU" sz="2800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1790 г. </a:t>
            </a:r>
            <a:r>
              <a:rPr lang="ru-RU" sz="2800" dirty="0" smtClean="0"/>
              <a:t>– победа в Керченском проливе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1790 г. </a:t>
            </a:r>
            <a:r>
              <a:rPr lang="ru-RU" sz="2800" dirty="0" smtClean="0"/>
              <a:t>– разгром турецкой эскадры у мыса </a:t>
            </a:r>
            <a:r>
              <a:rPr lang="ru-RU" sz="2800" dirty="0" err="1" smtClean="0"/>
              <a:t>Тендра</a:t>
            </a:r>
            <a:endParaRPr lang="ru-RU" sz="2800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1791 г. </a:t>
            </a:r>
            <a:r>
              <a:rPr lang="ru-RU" sz="2800" dirty="0" smtClean="0"/>
              <a:t>– победа у мыса </a:t>
            </a:r>
            <a:r>
              <a:rPr lang="ru-RU" sz="2800" dirty="0" err="1" smtClean="0"/>
              <a:t>Калиакрия</a:t>
            </a:r>
            <a:endParaRPr lang="ru-RU" sz="2800" dirty="0"/>
          </a:p>
        </p:txBody>
      </p:sp>
      <p:pic>
        <p:nvPicPr>
          <p:cNvPr id="16386" name="Picture 2" descr="http://festival.1september.ru/articles/622948/presentation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4823520" cy="325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c.pics.livejournal.com/vikond65/53941713/1879090/187909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40"/>
            <a:ext cx="4104457" cy="2952328"/>
          </a:xfrm>
          <a:prstGeom prst="rect">
            <a:avLst/>
          </a:prstGeom>
          <a:noFill/>
        </p:spPr>
      </p:pic>
      <p:pic>
        <p:nvPicPr>
          <p:cNvPr id="17414" name="Picture 6" descr="https://im0-tub-ru.yandex.net/i?id=3591757f3ef20b6c29b16418d74ea763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4018802" cy="3312368"/>
          </a:xfrm>
          <a:prstGeom prst="rect">
            <a:avLst/>
          </a:prstGeom>
          <a:noFill/>
        </p:spPr>
      </p:pic>
      <p:pic>
        <p:nvPicPr>
          <p:cNvPr id="17420" name="Picture 12" descr="http://www.xn--80aaebkcbcqcn6ciotm9d3k.xn--p1ai/upload/iblock/old/user/1384890269,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4176464" cy="3317751"/>
          </a:xfrm>
          <a:prstGeom prst="rect">
            <a:avLst/>
          </a:prstGeom>
          <a:noFill/>
        </p:spPr>
      </p:pic>
      <p:pic>
        <p:nvPicPr>
          <p:cNvPr id="17422" name="Picture 14" descr="http://nacekomie.ru/forum/files/201305/9631_80d3e250748e27edc9c4251ef3719ed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8639"/>
            <a:ext cx="4067944" cy="29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fs00.infourok.ru/images/doc/227/40465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88424" cy="6291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r.mtdata.ru/c500x500/u24/photoA3A9/20309908147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7147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http://cs322431.vk.me/v322431099/3398/x4XgCbknM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827537" cy="4766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3568" y="530120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Адмирал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Федор Ушаков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522920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Император Александр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vkr-veteran.com/Images/Articles/177_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51125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s08.radikal.ru/i181/1003/a0/0c28b79577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511256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http://lib.znate.ru/pars_docs/refs/75/74549/74549_html_60077d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536701" cy="369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84168" y="450912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Санаксарском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монастыре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69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24847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16016" y="764704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отчаивайтесь! 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Сии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грозные бури обратятся к славе России. Вера, любовь к Отечеству восторжествуют.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немного остается жить; не страшусь смерти, желаю только увидеть новую славу любезного Отечества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 Ушаков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volga-kladpoisk.ucoz.ru/_si/0/18993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20000" cy="498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551723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Кафедральный собор святого праведного воина Феодора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Ушакова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Саранск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Русско-турецкая война (1787—1791)</vt:lpstr>
      <vt:lpstr>Слайд 4</vt:lpstr>
      <vt:lpstr>Слайд 5</vt:lpstr>
      <vt:lpstr>Слайд 6</vt:lpstr>
      <vt:lpstr>Слайд 7</vt:lpstr>
      <vt:lpstr>Слайд 8</vt:lpstr>
      <vt:lpstr>Слайд 9</vt:lpstr>
      <vt:lpstr>Вопросы для обсуждения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4</cp:revision>
  <dcterms:created xsi:type="dcterms:W3CDTF">2015-11-15T16:58:20Z</dcterms:created>
  <dcterms:modified xsi:type="dcterms:W3CDTF">2015-11-15T17:38:23Z</dcterms:modified>
</cp:coreProperties>
</file>