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65" r:id="rId3"/>
    <p:sldId id="266" r:id="rId4"/>
    <p:sldId id="257" r:id="rId5"/>
    <p:sldId id="267" r:id="rId6"/>
    <p:sldId id="272" r:id="rId7"/>
    <p:sldId id="258" r:id="rId8"/>
    <p:sldId id="268" r:id="rId9"/>
    <p:sldId id="271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39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68C55-8F3B-4FBA-96B5-579FE0F87728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1C14A-DD61-4BED-92C5-709B1AE83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1C14A-DD61-4BED-92C5-709B1AE8326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52B3-39AB-478D-8556-13DBD75305F7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2E72-8EB7-4771-A19B-691E0B4F0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52B3-39AB-478D-8556-13DBD75305F7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2E72-8EB7-4771-A19B-691E0B4F0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52B3-39AB-478D-8556-13DBD75305F7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2E72-8EB7-4771-A19B-691E0B4F0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52B3-39AB-478D-8556-13DBD75305F7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2E72-8EB7-4771-A19B-691E0B4F0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52B3-39AB-478D-8556-13DBD75305F7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2E72-8EB7-4771-A19B-691E0B4F0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52B3-39AB-478D-8556-13DBD75305F7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2E72-8EB7-4771-A19B-691E0B4F0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52B3-39AB-478D-8556-13DBD75305F7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2E72-8EB7-4771-A19B-691E0B4F0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52B3-39AB-478D-8556-13DBD75305F7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2E72-8EB7-4771-A19B-691E0B4F0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52B3-39AB-478D-8556-13DBD75305F7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2E72-8EB7-4771-A19B-691E0B4F0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52B3-39AB-478D-8556-13DBD75305F7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2E72-8EB7-4771-A19B-691E0B4F0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52B3-39AB-478D-8556-13DBD75305F7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2E72-8EB7-4771-A19B-691E0B4F0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8E52B3-39AB-478D-8556-13DBD75305F7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7C2E72-8EB7-4771-A19B-691E0B4F0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народного единства</a:t>
            </a:r>
            <a:endParaRPr lang="ru-RU" dirty="0"/>
          </a:p>
        </p:txBody>
      </p:sp>
      <p:pic>
        <p:nvPicPr>
          <p:cNvPr id="8194" name="Picture 2" descr="C:\Users\San4es\Desktop\94727496_large_Rossiyskaya_simvolikana_prozrachnom_sloe__34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513"/>
            <a:ext cx="5950493" cy="3326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6939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мин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-531440"/>
            <a:ext cx="8496944" cy="7776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пож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San4es\Desktop\18e3f099a6b83efc19f502ca85f45e91-russia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3" y="332656"/>
            <a:ext cx="8676910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0397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V="1">
            <a:off x="899592" y="6615688"/>
            <a:ext cx="8056984" cy="5367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an4es\Desktop\1_34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336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8895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V="1">
            <a:off x="52717" y="404664"/>
            <a:ext cx="7493385" cy="505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an4es\Desktop\i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109">
            <a:off x="1556059" y="1082350"/>
            <a:ext cx="6673993" cy="5242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424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an4es\Desktop\91810277_large_Smu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7599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G:\мин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721699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5252" y="620688"/>
            <a:ext cx="874722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G:\1320459139_bbnczlunvxiokw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7220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n4es\Desktop\5642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92888" cy="6048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7671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n4es\Desktop\kazanskii_sobor_v_mosk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571358" cy="5904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9227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299</TotalTime>
  <Words>4</Words>
  <Application>Microsoft Office PowerPoint</Application>
  <PresentationFormat>Экран (4:3)</PresentationFormat>
  <Paragraphs>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День народного единства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народного единства</dc:title>
  <dc:creator>San4es</dc:creator>
  <cp:lastModifiedBy>Sanches</cp:lastModifiedBy>
  <cp:revision>46</cp:revision>
  <dcterms:created xsi:type="dcterms:W3CDTF">2013-11-04T13:18:45Z</dcterms:created>
  <dcterms:modified xsi:type="dcterms:W3CDTF">2014-01-06T07:06:16Z</dcterms:modified>
</cp:coreProperties>
</file>