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6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Защитники Отечества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7239000" cy="3763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орде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орденале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</p:spPr>
      </p:pic>
      <p:pic>
        <p:nvPicPr>
          <p:cNvPr id="9220" name="Picture 4" descr="D:\орден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1" y="0"/>
            <a:ext cx="48768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три богатыр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753600" cy="72358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62800" y="381000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«Три богатыря»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65188"/>
            <a:ext cx="9144000" cy="77231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Святого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-304800"/>
            <a:ext cx="6477000" cy="7924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76401" y="0"/>
            <a:ext cx="2590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«Богатырь </a:t>
            </a:r>
            <a:r>
              <a:rPr lang="ru-RU" dirty="0" err="1" smtClean="0"/>
              <a:t>Святогор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0" y="0"/>
            <a:ext cx="581025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74638"/>
            <a:ext cx="42672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«</a:t>
            </a:r>
            <a:r>
              <a:rPr lang="ru-RU" sz="2000" dirty="0" smtClean="0"/>
              <a:t>Святой князь Александр Невский»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Алек.нев11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91000" cy="6858000"/>
          </a:xfrm>
          <a:prstGeom prst="rect">
            <a:avLst/>
          </a:prstGeom>
          <a:noFill/>
        </p:spPr>
      </p:pic>
      <p:pic>
        <p:nvPicPr>
          <p:cNvPr id="3075" name="Picture 3" descr="D:\Святой-воин-князь-Александр-Невски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676400"/>
            <a:ext cx="4191000" cy="5181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алек. невс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D:\алекс.невс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алекс.нев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невс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въезд восвобожд. от немцев Пск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16</Words>
  <Application>Microsoft Office PowerPoint</Application>
  <PresentationFormat>Экран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Защитники Отечества</vt:lpstr>
      <vt:lpstr>Слайд 2</vt:lpstr>
      <vt:lpstr>Слайд 3</vt:lpstr>
      <vt:lpstr>«Святой князь Александр Невский»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Елена</dc:creator>
  <cp:lastModifiedBy>Елена</cp:lastModifiedBy>
  <cp:revision>18</cp:revision>
  <dcterms:created xsi:type="dcterms:W3CDTF">2006-08-16T00:00:00Z</dcterms:created>
  <dcterms:modified xsi:type="dcterms:W3CDTF">2015-11-22T15:21:14Z</dcterms:modified>
</cp:coreProperties>
</file>