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0" r:id="rId4"/>
    <p:sldId id="261" r:id="rId5"/>
    <p:sldId id="257" r:id="rId6"/>
    <p:sldId id="258" r:id="rId7"/>
    <p:sldId id="256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ВООРУЖЁННЫХ СИЛ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Сухопутные войска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Войска </a:t>
            </a:r>
            <a:r>
              <a:rPr lang="ru-RU" sz="4000" b="1" dirty="0" err="1" smtClean="0">
                <a:solidFill>
                  <a:srgbClr val="FF0000"/>
                </a:solidFill>
              </a:rPr>
              <a:t>противо-воздушной</a:t>
            </a:r>
            <a:r>
              <a:rPr lang="ru-RU" sz="4000" b="1" dirty="0" smtClean="0">
                <a:solidFill>
                  <a:srgbClr val="FF0000"/>
                </a:solidFill>
              </a:rPr>
              <a:t> обороны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Военно-морской флот с родами войск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Воздушно-десантные войска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СУХОПУТНЫЕ ВОЙСКА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танковые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Sanches\Desktop\image_50274139b5d07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3116"/>
            <a:ext cx="3357586" cy="3065854"/>
          </a:xfrm>
          <a:prstGeom prst="rect">
            <a:avLst/>
          </a:prstGeom>
          <a:noFill/>
        </p:spPr>
      </p:pic>
      <p:pic>
        <p:nvPicPr>
          <p:cNvPr id="16387" name="Picture 3" descr="C:\Users\Sanches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28604"/>
            <a:ext cx="1219200" cy="1428750"/>
          </a:xfrm>
          <a:prstGeom prst="rect">
            <a:avLst/>
          </a:prstGeom>
          <a:noFill/>
        </p:spPr>
      </p:pic>
      <p:pic>
        <p:nvPicPr>
          <p:cNvPr id="16390" name="Picture 6" descr="C:\Users\Sanches\Desktop\1373311805_3094421_wn7xxx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71744"/>
            <a:ext cx="4143404" cy="31536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807524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ракетные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6" descr="C:\Users\Sanches\Desktop\1058_products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786058"/>
            <a:ext cx="1907704" cy="1080120"/>
          </a:xfrm>
          <a:prstGeom prst="rect">
            <a:avLst/>
          </a:prstGeom>
          <a:noFill/>
        </p:spPr>
      </p:pic>
      <p:pic>
        <p:nvPicPr>
          <p:cNvPr id="7" name="Picture 2" descr="C:\Users\Sanches\Desktop\uAvpl0Ex0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00108"/>
            <a:ext cx="1318879" cy="1130468"/>
          </a:xfrm>
          <a:prstGeom prst="rect">
            <a:avLst/>
          </a:prstGeom>
          <a:noFill/>
        </p:spPr>
      </p:pic>
      <p:pic>
        <p:nvPicPr>
          <p:cNvPr id="10" name="Picture 5" descr="C:\Users\Sanches\Desktop\3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143116"/>
            <a:ext cx="1501338" cy="1563894"/>
          </a:xfrm>
          <a:prstGeom prst="rect">
            <a:avLst/>
          </a:prstGeom>
          <a:noFill/>
        </p:spPr>
      </p:pic>
      <p:pic>
        <p:nvPicPr>
          <p:cNvPr id="11" name="Picture 11" descr="C:\Users\Sanches\Desktop\USSR_Missile_forces_and_artillery_embl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00042"/>
            <a:ext cx="1161403" cy="1344782"/>
          </a:xfrm>
          <a:prstGeom prst="rect">
            <a:avLst/>
          </a:prstGeom>
          <a:noFill/>
        </p:spPr>
      </p:pic>
      <p:pic>
        <p:nvPicPr>
          <p:cNvPr id="13" name="Picture 7" descr="C:\Users\Sanches\Desktop\1335778083_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500174"/>
            <a:ext cx="2664296" cy="1944216"/>
          </a:xfrm>
          <a:prstGeom prst="rect">
            <a:avLst/>
          </a:prstGeom>
          <a:noFill/>
        </p:spPr>
      </p:pic>
      <p:pic>
        <p:nvPicPr>
          <p:cNvPr id="14" name="Picture 10" descr="C:\Users\Sanches\Desktop\flag-raketnih-voisk-i-artillerii-488-raketnay-brigada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500570"/>
            <a:ext cx="2576834" cy="1863088"/>
          </a:xfrm>
          <a:prstGeom prst="rect">
            <a:avLst/>
          </a:prstGeom>
          <a:noFill/>
        </p:spPr>
      </p:pic>
      <p:pic>
        <p:nvPicPr>
          <p:cNvPr id="17" name="Picture 12" descr="C:\Users\Sanches\Desktop\2146d511c7744d01bd7a903a8f8130f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500570"/>
            <a:ext cx="2630866" cy="19288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1261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мотострелковые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Sanches\Desktop\278d1be06c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1928794" cy="1760037"/>
          </a:xfrm>
          <a:prstGeom prst="rect">
            <a:avLst/>
          </a:prstGeom>
          <a:noFill/>
        </p:spPr>
      </p:pic>
      <p:pic>
        <p:nvPicPr>
          <p:cNvPr id="3076" name="Picture 4" descr="C:\Users\Sanches\Desktop\48288053_1251911715_027765_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3780678" cy="2786058"/>
          </a:xfrm>
          <a:prstGeom prst="rect">
            <a:avLst/>
          </a:prstGeom>
          <a:noFill/>
        </p:spPr>
      </p:pic>
      <p:pic>
        <p:nvPicPr>
          <p:cNvPr id="3077" name="Picture 5" descr="C:\Users\Sanches\Desktop\1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428736"/>
            <a:ext cx="1444720" cy="1773065"/>
          </a:xfrm>
          <a:prstGeom prst="rect">
            <a:avLst/>
          </a:prstGeom>
          <a:noFill/>
        </p:spPr>
      </p:pic>
      <p:pic>
        <p:nvPicPr>
          <p:cNvPr id="3079" name="Picture 7" descr="C:\Users\Sanches\Desktop\0a0e406dfcb39628217878521f2a33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571876"/>
            <a:ext cx="2519990" cy="225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Sanches\Desktop\wpapers_ru_Полет-9-ти-истребител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C:\Users\Sanches\Desktop\65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857232"/>
            <a:ext cx="2381250" cy="1552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ВОЙСКА ПРОТИВОВОЗДУШНОЙ ОБОРОНЫ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268760"/>
            <a:ext cx="6141368" cy="474198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авиация</a:t>
            </a:r>
            <a:r>
              <a:rPr lang="ru-RU" sz="3600" b="1" dirty="0" smtClean="0"/>
              <a:t> </a:t>
            </a: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2050" name="Picture 2" descr="C:\Users\Sanches\Desktop\76d33c51d9f40d175c8b4afdfd200d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1187624" cy="1368152"/>
          </a:xfrm>
          <a:prstGeom prst="rect">
            <a:avLst/>
          </a:prstGeom>
          <a:noFill/>
        </p:spPr>
      </p:pic>
      <p:pic>
        <p:nvPicPr>
          <p:cNvPr id="2056" name="Picture 8" descr="C:\Users\Sanches\Desktop\1344738499_23198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143512"/>
            <a:ext cx="2144148" cy="1357298"/>
          </a:xfrm>
          <a:prstGeom prst="rect">
            <a:avLst/>
          </a:prstGeom>
          <a:noFill/>
        </p:spPr>
      </p:pic>
      <p:pic>
        <p:nvPicPr>
          <p:cNvPr id="1026" name="Picture 2" descr="C:\Users\Sanches\Desktop\uni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928934"/>
            <a:ext cx="1695132" cy="20090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6480720" cy="76470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 </a:t>
            </a:r>
            <a:r>
              <a:rPr lang="ru-RU" sz="3600" b="1" dirty="0" smtClean="0">
                <a:solidFill>
                  <a:srgbClr val="FF0000"/>
                </a:solidFill>
              </a:rPr>
              <a:t>зенитные ракетные войска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Sanches\Desktop\3932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74"/>
            <a:ext cx="1714480" cy="1985679"/>
          </a:xfrm>
          <a:prstGeom prst="rect">
            <a:avLst/>
          </a:prstGeom>
          <a:noFill/>
        </p:spPr>
      </p:pic>
      <p:pic>
        <p:nvPicPr>
          <p:cNvPr id="15366" name="Picture 6" descr="C:\Users\Sanches\Desktop\sm_img-1140677_98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928670"/>
            <a:ext cx="4019338" cy="3555840"/>
          </a:xfrm>
          <a:prstGeom prst="rect">
            <a:avLst/>
          </a:prstGeom>
          <a:noFill/>
        </p:spPr>
      </p:pic>
      <p:pic>
        <p:nvPicPr>
          <p:cNvPr id="5" name="Picture 7" descr="C:\Users\Sanches\Desktop\c4e6a9aa-69d7-441c-909f-682b8b581c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1936" y="3929066"/>
            <a:ext cx="2342064" cy="2310472"/>
          </a:xfrm>
          <a:prstGeom prst="rect">
            <a:avLst/>
          </a:prstGeom>
          <a:noFill/>
        </p:spPr>
      </p:pic>
      <p:pic>
        <p:nvPicPr>
          <p:cNvPr id="15364" name="Picture 4" descr="C:\Users\Sanches\Desktop\big5207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0"/>
            <a:ext cx="1656184" cy="1916832"/>
          </a:xfrm>
          <a:prstGeom prst="rect">
            <a:avLst/>
          </a:prstGeom>
          <a:noFill/>
        </p:spPr>
      </p:pic>
      <p:pic>
        <p:nvPicPr>
          <p:cNvPr id="15365" name="Picture 5" descr="C:\Users\Sanches\Desktop\_19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00504"/>
            <a:ext cx="2643206" cy="2324324"/>
          </a:xfrm>
          <a:prstGeom prst="rect">
            <a:avLst/>
          </a:prstGeom>
          <a:noFill/>
        </p:spPr>
      </p:pic>
      <p:pic>
        <p:nvPicPr>
          <p:cNvPr id="15367" name="Picture 7" descr="C:\Users\Sanches\Desktop\700167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2214554"/>
            <a:ext cx="1440160" cy="15990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nches\Desktop\72351919_126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ru-RU" b="1" dirty="0" smtClean="0"/>
              <a:t>ВОЕННО-МОРСКОЙ ФЛОТ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763688" y="548680"/>
            <a:ext cx="5472608" cy="72008"/>
          </a:xfrm>
        </p:spPr>
        <p:txBody>
          <a:bodyPr>
            <a:normAutofit fontScale="25000" lnSpcReduction="20000"/>
          </a:bodyPr>
          <a:lstStyle/>
          <a:p>
            <a:endParaRPr lang="ru-RU" b="1" dirty="0"/>
          </a:p>
        </p:txBody>
      </p:sp>
      <p:pic>
        <p:nvPicPr>
          <p:cNvPr id="1028" name="Picture 4" descr="C:\Users\Sanches\Desktop\podv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636"/>
            <a:ext cx="2590800" cy="2095500"/>
          </a:xfrm>
          <a:prstGeom prst="rect">
            <a:avLst/>
          </a:prstGeom>
          <a:noFill/>
        </p:spPr>
      </p:pic>
      <p:pic>
        <p:nvPicPr>
          <p:cNvPr id="1031" name="Picture 7" descr="C:\Users\Sanches\Desktop\ybm0lmxaziw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500570"/>
            <a:ext cx="2987824" cy="2016224"/>
          </a:xfrm>
          <a:prstGeom prst="rect">
            <a:avLst/>
          </a:prstGeom>
          <a:noFill/>
        </p:spPr>
      </p:pic>
      <p:pic>
        <p:nvPicPr>
          <p:cNvPr id="1032" name="Picture 8" descr="C:\Users\Sanches\Desktop\3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643182"/>
            <a:ext cx="1728192" cy="1944216"/>
          </a:xfrm>
          <a:prstGeom prst="rect">
            <a:avLst/>
          </a:prstGeom>
          <a:noFill/>
        </p:spPr>
      </p:pic>
      <p:pic>
        <p:nvPicPr>
          <p:cNvPr id="1033" name="Picture 9" descr="C:\Users\Sanches\Desktop\resizeim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2214554"/>
            <a:ext cx="1352550" cy="1944216"/>
          </a:xfrm>
          <a:prstGeom prst="rect">
            <a:avLst/>
          </a:prstGeom>
          <a:noFill/>
        </p:spPr>
      </p:pic>
      <p:pic>
        <p:nvPicPr>
          <p:cNvPr id="1034" name="Picture 10" descr="C:\Users\Sanches\Desktop\1224876647_1224728551_g4siylgvr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84784"/>
            <a:ext cx="2448271" cy="28803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Sanches\Desktop\1312264066_medium_4a2a34012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ВОЗДУШНО-ДЕСАНТНЫЕ ВОЙСКА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C:\Users\Sanches\Desktop\KwkpvlxAR7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2267744" cy="1538238"/>
          </a:xfrm>
          <a:prstGeom prst="rect">
            <a:avLst/>
          </a:prstGeom>
          <a:noFill/>
        </p:spPr>
      </p:pic>
      <p:pic>
        <p:nvPicPr>
          <p:cNvPr id="4099" name="Picture 3" descr="C:\Users\Sanches\Desktop\x_97cb5c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3200400" cy="2286000"/>
          </a:xfrm>
          <a:prstGeom prst="rect">
            <a:avLst/>
          </a:prstGeom>
          <a:noFill/>
        </p:spPr>
      </p:pic>
      <p:pic>
        <p:nvPicPr>
          <p:cNvPr id="4101" name="Picture 5" descr="C:\Users\Sanches\Desktop\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121695"/>
            <a:ext cx="3131840" cy="2736305"/>
          </a:xfrm>
          <a:prstGeom prst="rect">
            <a:avLst/>
          </a:prstGeom>
          <a:noFill/>
        </p:spPr>
      </p:pic>
      <p:pic>
        <p:nvPicPr>
          <p:cNvPr id="4102" name="Picture 6" descr="C:\Users\Sanches\Desktop\6171f6e8b8abbd5995530595aa5766a4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920"/>
            <a:ext cx="1584176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32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ВИДЫ ВООРУЖЁННЫХ СИЛ</vt:lpstr>
      <vt:lpstr>СУХОПУТНЫЕ ВОЙСКА</vt:lpstr>
      <vt:lpstr>Слайд 3</vt:lpstr>
      <vt:lpstr>Слайд 4</vt:lpstr>
      <vt:lpstr>ВОЙСКА ПРОТИВОВОЗДУШНОЙ ОБОРОНЫ</vt:lpstr>
      <vt:lpstr>  зенитные ракетные войска</vt:lpstr>
      <vt:lpstr>ВОЕННО-МОРСКОЙ ФЛОТ</vt:lpstr>
      <vt:lpstr>ВОЗДУШНО-ДЕСАНТНЫЕ ВОЙСКА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Sanches</dc:creator>
  <cp:lastModifiedBy>Елена</cp:lastModifiedBy>
  <cp:revision>74</cp:revision>
  <dcterms:created xsi:type="dcterms:W3CDTF">2014-01-07T15:15:40Z</dcterms:created>
  <dcterms:modified xsi:type="dcterms:W3CDTF">2015-11-22T15:44:18Z</dcterms:modified>
</cp:coreProperties>
</file>