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F100F-6B36-4EB8-9533-CAEDC9C0C83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23C72C6-C1BA-4058-8B72-F01B20961850}">
      <dgm:prSet phldrT="[Текст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Средневековая наука (разрозненные знания)</a:t>
          </a:r>
          <a:endParaRPr lang="ru-RU" dirty="0"/>
        </a:p>
      </dgm:t>
    </dgm:pt>
    <dgm:pt modelId="{49EE6D8B-3B1B-4140-B65D-CF5794927D04}" type="parTrans" cxnId="{EEA34216-6DC8-4712-AA8C-752AAFF5788B}">
      <dgm:prSet/>
      <dgm:spPr/>
      <dgm:t>
        <a:bodyPr/>
        <a:lstStyle/>
        <a:p>
          <a:endParaRPr lang="ru-RU"/>
        </a:p>
      </dgm:t>
    </dgm:pt>
    <dgm:pt modelId="{DB1CF7D9-C7A5-431E-B9ED-08AFAEB16AE7}" type="sibTrans" cxnId="{EEA34216-6DC8-4712-AA8C-752AAFF5788B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5358E0B-1179-4A22-A4DE-6B714484DC04}">
      <dgm:prSet phldrT="[Текст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Гуманизм (искусство, философия)</a:t>
          </a:r>
          <a:endParaRPr lang="ru-RU" dirty="0"/>
        </a:p>
      </dgm:t>
    </dgm:pt>
    <dgm:pt modelId="{1EB6BE56-F9B9-4D77-893C-02EB0680AB87}" type="parTrans" cxnId="{02E4D5B1-DC9B-4D83-A4D8-9A073FE974E6}">
      <dgm:prSet/>
      <dgm:spPr/>
      <dgm:t>
        <a:bodyPr/>
        <a:lstStyle/>
        <a:p>
          <a:endParaRPr lang="ru-RU"/>
        </a:p>
      </dgm:t>
    </dgm:pt>
    <dgm:pt modelId="{41371F7A-D81A-4C01-8E07-BFE6A01F881A}" type="sibTrans" cxnId="{02E4D5B1-DC9B-4D83-A4D8-9A073FE974E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58EBE8B-C47C-4DA5-9008-D4427913302D}">
      <dgm:prSet phldrT="[Текст]"/>
      <dgm:spPr/>
      <dgm:t>
        <a:bodyPr/>
        <a:lstStyle/>
        <a:p>
          <a:r>
            <a:rPr lang="ru-RU" dirty="0" smtClean="0"/>
            <a:t>Естественно-научные знания + эксперимент</a:t>
          </a:r>
          <a:endParaRPr lang="ru-RU" dirty="0"/>
        </a:p>
      </dgm:t>
    </dgm:pt>
    <dgm:pt modelId="{54747B45-95F1-4F0C-96B0-888E831BBD71}" type="parTrans" cxnId="{11C2435F-A750-463E-9BFA-61A170D509B0}">
      <dgm:prSet/>
      <dgm:spPr/>
      <dgm:t>
        <a:bodyPr/>
        <a:lstStyle/>
        <a:p>
          <a:endParaRPr lang="ru-RU"/>
        </a:p>
      </dgm:t>
    </dgm:pt>
    <dgm:pt modelId="{97C85949-CDEB-4557-87D3-68784F82973F}" type="sibTrans" cxnId="{11C2435F-A750-463E-9BFA-61A170D509B0}">
      <dgm:prSet/>
      <dgm:spPr/>
      <dgm:t>
        <a:bodyPr/>
        <a:lstStyle/>
        <a:p>
          <a:endParaRPr lang="ru-RU"/>
        </a:p>
      </dgm:t>
    </dgm:pt>
    <dgm:pt modelId="{F6DDAAEB-C539-4E4C-A45E-A1C77C63CB6B}" type="pres">
      <dgm:prSet presAssocID="{4F2F100F-6B36-4EB8-9533-CAEDC9C0C838}" presName="Name0" presStyleCnt="0">
        <dgm:presLayoutVars>
          <dgm:dir/>
          <dgm:resizeHandles val="exact"/>
        </dgm:presLayoutVars>
      </dgm:prSet>
      <dgm:spPr/>
    </dgm:pt>
    <dgm:pt modelId="{1B23BF0C-672B-483C-B683-C2039D42E89B}" type="pres">
      <dgm:prSet presAssocID="{823C72C6-C1BA-4058-8B72-F01B209618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5F69B-1B20-43C1-A090-8D0436203C09}" type="pres">
      <dgm:prSet presAssocID="{DB1CF7D9-C7A5-431E-B9ED-08AFAEB16AE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21C6423-58C9-4728-A298-99A1A4CC38E5}" type="pres">
      <dgm:prSet presAssocID="{DB1CF7D9-C7A5-431E-B9ED-08AFAEB16AE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A6BEE2E-86BF-454A-A84E-5834F232E46C}" type="pres">
      <dgm:prSet presAssocID="{65358E0B-1179-4A22-A4DE-6B714484DC0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3A195-2AD6-4A91-8381-AEC0F9FD12C4}" type="pres">
      <dgm:prSet presAssocID="{41371F7A-D81A-4C01-8E07-BFE6A01F881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0F4FC03-BE01-40CF-AC68-14CEE8B9C03E}" type="pres">
      <dgm:prSet presAssocID="{41371F7A-D81A-4C01-8E07-BFE6A01F881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3174CB4-6D25-4979-8057-BED3D7CCA9A2}" type="pres">
      <dgm:prSet presAssocID="{058EBE8B-C47C-4DA5-9008-D442791330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EC8C39-E35E-43BD-9319-57D233549DA5}" type="presOf" srcId="{4F2F100F-6B36-4EB8-9533-CAEDC9C0C838}" destId="{F6DDAAEB-C539-4E4C-A45E-A1C77C63CB6B}" srcOrd="0" destOrd="0" presId="urn:microsoft.com/office/officeart/2005/8/layout/process1"/>
    <dgm:cxn modelId="{02E4D5B1-DC9B-4D83-A4D8-9A073FE974E6}" srcId="{4F2F100F-6B36-4EB8-9533-CAEDC9C0C838}" destId="{65358E0B-1179-4A22-A4DE-6B714484DC04}" srcOrd="1" destOrd="0" parTransId="{1EB6BE56-F9B9-4D77-893C-02EB0680AB87}" sibTransId="{41371F7A-D81A-4C01-8E07-BFE6A01F881A}"/>
    <dgm:cxn modelId="{E2EB6DBA-CB19-4F12-B29C-FA055B206C17}" type="presOf" srcId="{41371F7A-D81A-4C01-8E07-BFE6A01F881A}" destId="{70F4FC03-BE01-40CF-AC68-14CEE8B9C03E}" srcOrd="1" destOrd="0" presId="urn:microsoft.com/office/officeart/2005/8/layout/process1"/>
    <dgm:cxn modelId="{4921F831-618D-4C14-9282-66A420E618CE}" type="presOf" srcId="{058EBE8B-C47C-4DA5-9008-D4427913302D}" destId="{23174CB4-6D25-4979-8057-BED3D7CCA9A2}" srcOrd="0" destOrd="0" presId="urn:microsoft.com/office/officeart/2005/8/layout/process1"/>
    <dgm:cxn modelId="{56C57208-4361-497D-93DD-40A9DD7D8C7F}" type="presOf" srcId="{65358E0B-1179-4A22-A4DE-6B714484DC04}" destId="{2A6BEE2E-86BF-454A-A84E-5834F232E46C}" srcOrd="0" destOrd="0" presId="urn:microsoft.com/office/officeart/2005/8/layout/process1"/>
    <dgm:cxn modelId="{EEA34216-6DC8-4712-AA8C-752AAFF5788B}" srcId="{4F2F100F-6B36-4EB8-9533-CAEDC9C0C838}" destId="{823C72C6-C1BA-4058-8B72-F01B20961850}" srcOrd="0" destOrd="0" parTransId="{49EE6D8B-3B1B-4140-B65D-CF5794927D04}" sibTransId="{DB1CF7D9-C7A5-431E-B9ED-08AFAEB16AE7}"/>
    <dgm:cxn modelId="{61B5A02F-D922-4C49-9C93-8715ABFCCE00}" type="presOf" srcId="{DB1CF7D9-C7A5-431E-B9ED-08AFAEB16AE7}" destId="{A21C6423-58C9-4728-A298-99A1A4CC38E5}" srcOrd="1" destOrd="0" presId="urn:microsoft.com/office/officeart/2005/8/layout/process1"/>
    <dgm:cxn modelId="{8D4FC266-BA86-4C5A-85D1-38B740B3713A}" type="presOf" srcId="{823C72C6-C1BA-4058-8B72-F01B20961850}" destId="{1B23BF0C-672B-483C-B683-C2039D42E89B}" srcOrd="0" destOrd="0" presId="urn:microsoft.com/office/officeart/2005/8/layout/process1"/>
    <dgm:cxn modelId="{9076E7AE-0E1B-49C0-AC96-D814519BC8EF}" type="presOf" srcId="{41371F7A-D81A-4C01-8E07-BFE6A01F881A}" destId="{4B63A195-2AD6-4A91-8381-AEC0F9FD12C4}" srcOrd="0" destOrd="0" presId="urn:microsoft.com/office/officeart/2005/8/layout/process1"/>
    <dgm:cxn modelId="{C1053FB3-23E3-4E95-8A84-BB62573ACC41}" type="presOf" srcId="{DB1CF7D9-C7A5-431E-B9ED-08AFAEB16AE7}" destId="{3CE5F69B-1B20-43C1-A090-8D0436203C09}" srcOrd="0" destOrd="0" presId="urn:microsoft.com/office/officeart/2005/8/layout/process1"/>
    <dgm:cxn modelId="{11C2435F-A750-463E-9BFA-61A170D509B0}" srcId="{4F2F100F-6B36-4EB8-9533-CAEDC9C0C838}" destId="{058EBE8B-C47C-4DA5-9008-D4427913302D}" srcOrd="2" destOrd="0" parTransId="{54747B45-95F1-4F0C-96B0-888E831BBD71}" sibTransId="{97C85949-CDEB-4557-87D3-68784F82973F}"/>
    <dgm:cxn modelId="{A4CF7D6D-F1AC-49B9-8D73-106610E212F6}" type="presParOf" srcId="{F6DDAAEB-C539-4E4C-A45E-A1C77C63CB6B}" destId="{1B23BF0C-672B-483C-B683-C2039D42E89B}" srcOrd="0" destOrd="0" presId="urn:microsoft.com/office/officeart/2005/8/layout/process1"/>
    <dgm:cxn modelId="{C03575FE-1428-41C0-88D3-DAD57949F8E4}" type="presParOf" srcId="{F6DDAAEB-C539-4E4C-A45E-A1C77C63CB6B}" destId="{3CE5F69B-1B20-43C1-A090-8D0436203C09}" srcOrd="1" destOrd="0" presId="urn:microsoft.com/office/officeart/2005/8/layout/process1"/>
    <dgm:cxn modelId="{BCF11606-FA4C-40FD-A343-8799409D3515}" type="presParOf" srcId="{3CE5F69B-1B20-43C1-A090-8D0436203C09}" destId="{A21C6423-58C9-4728-A298-99A1A4CC38E5}" srcOrd="0" destOrd="0" presId="urn:microsoft.com/office/officeart/2005/8/layout/process1"/>
    <dgm:cxn modelId="{06824D64-3AE0-411F-8F1B-F793676AA940}" type="presParOf" srcId="{F6DDAAEB-C539-4E4C-A45E-A1C77C63CB6B}" destId="{2A6BEE2E-86BF-454A-A84E-5834F232E46C}" srcOrd="2" destOrd="0" presId="urn:microsoft.com/office/officeart/2005/8/layout/process1"/>
    <dgm:cxn modelId="{353B75DB-A3CE-46A6-B92E-7332E213789E}" type="presParOf" srcId="{F6DDAAEB-C539-4E4C-A45E-A1C77C63CB6B}" destId="{4B63A195-2AD6-4A91-8381-AEC0F9FD12C4}" srcOrd="3" destOrd="0" presId="urn:microsoft.com/office/officeart/2005/8/layout/process1"/>
    <dgm:cxn modelId="{31A59DE0-5106-4837-9C6B-289C1B7A4B08}" type="presParOf" srcId="{4B63A195-2AD6-4A91-8381-AEC0F9FD12C4}" destId="{70F4FC03-BE01-40CF-AC68-14CEE8B9C03E}" srcOrd="0" destOrd="0" presId="urn:microsoft.com/office/officeart/2005/8/layout/process1"/>
    <dgm:cxn modelId="{2425FC80-CC1A-4D36-84EC-90E767A9B786}" type="presParOf" srcId="{F6DDAAEB-C539-4E4C-A45E-A1C77C63CB6B}" destId="{23174CB4-6D25-4979-8057-BED3D7CCA9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1AC9FB-EB39-4D38-B194-CE4D75BE82C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7996BA-E359-4B4F-A6AA-360978BAEC6C}">
      <dgm:prSet phldrT="[Текст]"/>
      <dgm:spPr/>
      <dgm:t>
        <a:bodyPr/>
        <a:lstStyle/>
        <a:p>
          <a:r>
            <a:rPr lang="ru-RU" dirty="0" smtClean="0"/>
            <a:t>Либерализм</a:t>
          </a:r>
          <a:endParaRPr lang="ru-RU" dirty="0"/>
        </a:p>
      </dgm:t>
    </dgm:pt>
    <dgm:pt modelId="{BB63587E-EB82-4BED-BD0B-4EAA22B8FE1B}" type="parTrans" cxnId="{7CDF7990-132A-43A8-A8D6-CB22928ED9FA}">
      <dgm:prSet/>
      <dgm:spPr/>
      <dgm:t>
        <a:bodyPr/>
        <a:lstStyle/>
        <a:p>
          <a:endParaRPr lang="ru-RU"/>
        </a:p>
      </dgm:t>
    </dgm:pt>
    <dgm:pt modelId="{6DFF29CE-CB6C-4A5B-B547-6584B05447F3}" type="sibTrans" cxnId="{7CDF7990-132A-43A8-A8D6-CB22928ED9FA}">
      <dgm:prSet/>
      <dgm:spPr/>
      <dgm:t>
        <a:bodyPr/>
        <a:lstStyle/>
        <a:p>
          <a:endParaRPr lang="ru-RU"/>
        </a:p>
      </dgm:t>
    </dgm:pt>
    <dgm:pt modelId="{A3099C2F-FE03-4340-8CC7-F3111AF89597}">
      <dgm:prSet phldrT="[Текст]"/>
      <dgm:spPr/>
      <dgm:t>
        <a:bodyPr/>
        <a:lstStyle/>
        <a:p>
          <a:r>
            <a:rPr lang="ru-RU" dirty="0" smtClean="0"/>
            <a:t>Консерватизм</a:t>
          </a:r>
          <a:endParaRPr lang="ru-RU" dirty="0"/>
        </a:p>
      </dgm:t>
    </dgm:pt>
    <dgm:pt modelId="{C0BA2086-3528-464A-9714-687EADEC967F}" type="parTrans" cxnId="{E2F83274-4D2E-4FB0-B0EE-6EB94B873FF1}">
      <dgm:prSet/>
      <dgm:spPr/>
      <dgm:t>
        <a:bodyPr/>
        <a:lstStyle/>
        <a:p>
          <a:endParaRPr lang="ru-RU"/>
        </a:p>
      </dgm:t>
    </dgm:pt>
    <dgm:pt modelId="{F0656E65-90AE-4008-9445-80B5EA0F5EA9}" type="sibTrans" cxnId="{E2F83274-4D2E-4FB0-B0EE-6EB94B873FF1}">
      <dgm:prSet/>
      <dgm:spPr/>
      <dgm:t>
        <a:bodyPr/>
        <a:lstStyle/>
        <a:p>
          <a:endParaRPr lang="ru-RU"/>
        </a:p>
      </dgm:t>
    </dgm:pt>
    <dgm:pt modelId="{D20DD31F-D018-4B42-A160-404C79093A99}">
      <dgm:prSet phldrT="[Текст]"/>
      <dgm:spPr/>
      <dgm:t>
        <a:bodyPr/>
        <a:lstStyle/>
        <a:p>
          <a:r>
            <a:rPr lang="ru-RU" dirty="0" smtClean="0"/>
            <a:t>Социалистические идеи</a:t>
          </a:r>
          <a:endParaRPr lang="ru-RU" dirty="0"/>
        </a:p>
      </dgm:t>
    </dgm:pt>
    <dgm:pt modelId="{916D95E0-7CFD-438C-95F4-41F8295C4751}" type="parTrans" cxnId="{A3F0342B-90F9-47B8-B089-A0A298FB7BDC}">
      <dgm:prSet/>
      <dgm:spPr/>
      <dgm:t>
        <a:bodyPr/>
        <a:lstStyle/>
        <a:p>
          <a:endParaRPr lang="ru-RU"/>
        </a:p>
      </dgm:t>
    </dgm:pt>
    <dgm:pt modelId="{9274C4F5-578A-4166-AB55-41A4C6DD7481}" type="sibTrans" cxnId="{A3F0342B-90F9-47B8-B089-A0A298FB7BDC}">
      <dgm:prSet/>
      <dgm:spPr/>
      <dgm:t>
        <a:bodyPr/>
        <a:lstStyle/>
        <a:p>
          <a:endParaRPr lang="ru-RU"/>
        </a:p>
      </dgm:t>
    </dgm:pt>
    <dgm:pt modelId="{CF03ECF4-DEF2-441A-A219-45C5AE02887A}" type="pres">
      <dgm:prSet presAssocID="{511AC9FB-EB39-4D38-B194-CE4D75BE82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AA6B8C-379D-44A8-A63F-4A330B07C67F}" type="pres">
      <dgm:prSet presAssocID="{B37996BA-E359-4B4F-A6AA-360978BAEC6C}" presName="composite" presStyleCnt="0"/>
      <dgm:spPr/>
    </dgm:pt>
    <dgm:pt modelId="{B26EB12F-3252-4388-B998-C6D590A9727E}" type="pres">
      <dgm:prSet presAssocID="{B37996BA-E359-4B4F-A6AA-360978BAEC6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96377-AC16-4D14-A0F4-541627AB3567}" type="pres">
      <dgm:prSet presAssocID="{B37996BA-E359-4B4F-A6AA-360978BAEC6C}" presName="rect2" presStyleLbl="fgImgPlace1" presStyleIdx="0" presStyleCnt="3" custLinFactX="-1894" custLinFactNeighborX="-100000" custLinFactNeighborY="106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2B152C69-3038-45C1-931F-B07C9D35C0DE}" type="pres">
      <dgm:prSet presAssocID="{6DFF29CE-CB6C-4A5B-B547-6584B05447F3}" presName="sibTrans" presStyleCnt="0"/>
      <dgm:spPr/>
    </dgm:pt>
    <dgm:pt modelId="{8EB40982-EB33-468F-B92D-E7179EF055F1}" type="pres">
      <dgm:prSet presAssocID="{A3099C2F-FE03-4340-8CC7-F3111AF89597}" presName="composite" presStyleCnt="0"/>
      <dgm:spPr/>
    </dgm:pt>
    <dgm:pt modelId="{0B69AB12-0B57-4916-AA4B-424C90541E03}" type="pres">
      <dgm:prSet presAssocID="{A3099C2F-FE03-4340-8CC7-F3111AF89597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87F82-F1FE-497E-A681-8DDFC086D326}" type="pres">
      <dgm:prSet presAssocID="{A3099C2F-FE03-4340-8CC7-F3111AF89597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55D979CC-222E-4AC0-9928-0FC7613BEB63}" type="pres">
      <dgm:prSet presAssocID="{F0656E65-90AE-4008-9445-80B5EA0F5EA9}" presName="sibTrans" presStyleCnt="0"/>
      <dgm:spPr/>
    </dgm:pt>
    <dgm:pt modelId="{91FC12C6-1D3E-49D4-A32B-8F5A70679454}" type="pres">
      <dgm:prSet presAssocID="{D20DD31F-D018-4B42-A160-404C79093A99}" presName="composite" presStyleCnt="0"/>
      <dgm:spPr/>
    </dgm:pt>
    <dgm:pt modelId="{64121D3D-E1A5-4EBD-8561-3A48595A1F03}" type="pres">
      <dgm:prSet presAssocID="{D20DD31F-D018-4B42-A160-404C79093A99}" presName="rect1" presStyleLbl="trAlignAcc1" presStyleIdx="2" presStyleCnt="3" custLinFactNeighborX="25348" custLinFactNeighborY="4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D295F-B12A-4743-B139-388E099971E6}" type="pres">
      <dgm:prSet presAssocID="{D20DD31F-D018-4B42-A160-404C79093A99}" presName="rect2" presStyleLbl="fgImgPlace1" presStyleIdx="2" presStyleCnt="3" custScaleX="301621" custLinFactNeighborX="-78556" custLinFactNeighborY="56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</dgm:ptLst>
  <dgm:cxnLst>
    <dgm:cxn modelId="{6FEEE000-75F9-43E1-AC19-2B9D31E4D9A8}" type="presOf" srcId="{A3099C2F-FE03-4340-8CC7-F3111AF89597}" destId="{0B69AB12-0B57-4916-AA4B-424C90541E03}" srcOrd="0" destOrd="0" presId="urn:microsoft.com/office/officeart/2008/layout/PictureStrips"/>
    <dgm:cxn modelId="{DB616D85-EB23-4D75-AA60-C4AC99153825}" type="presOf" srcId="{B37996BA-E359-4B4F-A6AA-360978BAEC6C}" destId="{B26EB12F-3252-4388-B998-C6D590A9727E}" srcOrd="0" destOrd="0" presId="urn:microsoft.com/office/officeart/2008/layout/PictureStrips"/>
    <dgm:cxn modelId="{113A7645-3504-4CD4-9484-212FCA00A74C}" type="presOf" srcId="{511AC9FB-EB39-4D38-B194-CE4D75BE82C4}" destId="{CF03ECF4-DEF2-441A-A219-45C5AE02887A}" srcOrd="0" destOrd="0" presId="urn:microsoft.com/office/officeart/2008/layout/PictureStrips"/>
    <dgm:cxn modelId="{E2F83274-4D2E-4FB0-B0EE-6EB94B873FF1}" srcId="{511AC9FB-EB39-4D38-B194-CE4D75BE82C4}" destId="{A3099C2F-FE03-4340-8CC7-F3111AF89597}" srcOrd="1" destOrd="0" parTransId="{C0BA2086-3528-464A-9714-687EADEC967F}" sibTransId="{F0656E65-90AE-4008-9445-80B5EA0F5EA9}"/>
    <dgm:cxn modelId="{7CDF7990-132A-43A8-A8D6-CB22928ED9FA}" srcId="{511AC9FB-EB39-4D38-B194-CE4D75BE82C4}" destId="{B37996BA-E359-4B4F-A6AA-360978BAEC6C}" srcOrd="0" destOrd="0" parTransId="{BB63587E-EB82-4BED-BD0B-4EAA22B8FE1B}" sibTransId="{6DFF29CE-CB6C-4A5B-B547-6584B05447F3}"/>
    <dgm:cxn modelId="{A3F0342B-90F9-47B8-B089-A0A298FB7BDC}" srcId="{511AC9FB-EB39-4D38-B194-CE4D75BE82C4}" destId="{D20DD31F-D018-4B42-A160-404C79093A99}" srcOrd="2" destOrd="0" parTransId="{916D95E0-7CFD-438C-95F4-41F8295C4751}" sibTransId="{9274C4F5-578A-4166-AB55-41A4C6DD7481}"/>
    <dgm:cxn modelId="{75781E54-FC2B-49B6-8ED4-5D06CF60938E}" type="presOf" srcId="{D20DD31F-D018-4B42-A160-404C79093A99}" destId="{64121D3D-E1A5-4EBD-8561-3A48595A1F03}" srcOrd="0" destOrd="0" presId="urn:microsoft.com/office/officeart/2008/layout/PictureStrips"/>
    <dgm:cxn modelId="{CDB9CE1E-5354-4AEE-87FC-CE01A6839820}" type="presParOf" srcId="{CF03ECF4-DEF2-441A-A219-45C5AE02887A}" destId="{77AA6B8C-379D-44A8-A63F-4A330B07C67F}" srcOrd="0" destOrd="0" presId="urn:microsoft.com/office/officeart/2008/layout/PictureStrips"/>
    <dgm:cxn modelId="{D4CAF150-4529-46E8-8A8B-F5340FE4348D}" type="presParOf" srcId="{77AA6B8C-379D-44A8-A63F-4A330B07C67F}" destId="{B26EB12F-3252-4388-B998-C6D590A9727E}" srcOrd="0" destOrd="0" presId="urn:microsoft.com/office/officeart/2008/layout/PictureStrips"/>
    <dgm:cxn modelId="{882D8E0D-DBB9-49CE-8C92-B71DC551B1DE}" type="presParOf" srcId="{77AA6B8C-379D-44A8-A63F-4A330B07C67F}" destId="{ACE96377-AC16-4D14-A0F4-541627AB3567}" srcOrd="1" destOrd="0" presId="urn:microsoft.com/office/officeart/2008/layout/PictureStrips"/>
    <dgm:cxn modelId="{71350292-F640-468B-81DB-848A119F390A}" type="presParOf" srcId="{CF03ECF4-DEF2-441A-A219-45C5AE02887A}" destId="{2B152C69-3038-45C1-931F-B07C9D35C0DE}" srcOrd="1" destOrd="0" presId="urn:microsoft.com/office/officeart/2008/layout/PictureStrips"/>
    <dgm:cxn modelId="{CB64999E-BE4E-4FDC-B92E-841470AD83F4}" type="presParOf" srcId="{CF03ECF4-DEF2-441A-A219-45C5AE02887A}" destId="{8EB40982-EB33-468F-B92D-E7179EF055F1}" srcOrd="2" destOrd="0" presId="urn:microsoft.com/office/officeart/2008/layout/PictureStrips"/>
    <dgm:cxn modelId="{F54188AF-DD9E-4E1C-8CBE-359C6B145818}" type="presParOf" srcId="{8EB40982-EB33-468F-B92D-E7179EF055F1}" destId="{0B69AB12-0B57-4916-AA4B-424C90541E03}" srcOrd="0" destOrd="0" presId="urn:microsoft.com/office/officeart/2008/layout/PictureStrips"/>
    <dgm:cxn modelId="{09841559-3651-4965-B1FC-43DEDEC1F7BF}" type="presParOf" srcId="{8EB40982-EB33-468F-B92D-E7179EF055F1}" destId="{E5287F82-F1FE-497E-A681-8DDFC086D326}" srcOrd="1" destOrd="0" presId="urn:microsoft.com/office/officeart/2008/layout/PictureStrips"/>
    <dgm:cxn modelId="{5B1EF3D8-5420-49A3-93E1-D4DE7DBC1BE0}" type="presParOf" srcId="{CF03ECF4-DEF2-441A-A219-45C5AE02887A}" destId="{55D979CC-222E-4AC0-9928-0FC7613BEB63}" srcOrd="3" destOrd="0" presId="urn:microsoft.com/office/officeart/2008/layout/PictureStrips"/>
    <dgm:cxn modelId="{C9E388E6-A7C0-4E47-8436-021E662D99E7}" type="presParOf" srcId="{CF03ECF4-DEF2-441A-A219-45C5AE02887A}" destId="{91FC12C6-1D3E-49D4-A32B-8F5A70679454}" srcOrd="4" destOrd="0" presId="urn:microsoft.com/office/officeart/2008/layout/PictureStrips"/>
    <dgm:cxn modelId="{A05A9E64-B64A-42F8-B1F2-9ECEC7B39413}" type="presParOf" srcId="{91FC12C6-1D3E-49D4-A32B-8F5A70679454}" destId="{64121D3D-E1A5-4EBD-8561-3A48595A1F03}" srcOrd="0" destOrd="0" presId="urn:microsoft.com/office/officeart/2008/layout/PictureStrips"/>
    <dgm:cxn modelId="{0FEEE5E0-CFC5-4572-A7F2-FE671005BD53}" type="presParOf" srcId="{91FC12C6-1D3E-49D4-A32B-8F5A70679454}" destId="{B19D295F-B12A-4743-B139-388E099971E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9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7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5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47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80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66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04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72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0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71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8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68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4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27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8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4AB192-3396-4929-80A5-E0B6E93DF36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92649E-A519-491F-B427-8C2AC93E7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и общественно-политическая мысль.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53" y="2557463"/>
            <a:ext cx="1804094" cy="3317875"/>
          </a:xfrm>
        </p:spPr>
      </p:pic>
      <p:sp>
        <p:nvSpPr>
          <p:cNvPr id="3" name="TextBox 2"/>
          <p:cNvSpPr txBox="1"/>
          <p:nvPr/>
        </p:nvSpPr>
        <p:spPr>
          <a:xfrm>
            <a:off x="7347284" y="4572000"/>
            <a:ext cx="397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по истории 10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Автор: </a:t>
            </a:r>
            <a:r>
              <a:rPr lang="ru-RU" dirty="0" err="1" smtClean="0"/>
              <a:t>Бричикова</a:t>
            </a:r>
            <a:r>
              <a:rPr lang="ru-RU" dirty="0" smtClean="0"/>
              <a:t> Л.В., учитель истории ГБОУ Гимназии № 49</a:t>
            </a:r>
          </a:p>
          <a:p>
            <a:r>
              <a:rPr lang="ru-RU" dirty="0" smtClean="0"/>
              <a:t> г.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56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Общественно-политические направления.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247141"/>
              </p:ext>
            </p:extLst>
          </p:nvPr>
        </p:nvGraphicFramePr>
        <p:xfrm>
          <a:off x="736979" y="2612054"/>
          <a:ext cx="10951191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60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8740"/>
            <a:ext cx="9601196" cy="114003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Социалисты – утописты.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09" y="2068365"/>
            <a:ext cx="2264383" cy="2885771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91" y="2094226"/>
            <a:ext cx="2819910" cy="30349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95402" y="5213726"/>
            <a:ext cx="2620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Анри Сен-Симон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2143" y="5249839"/>
            <a:ext cx="242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Шарль Фурье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994" y="2032253"/>
            <a:ext cx="2455365" cy="2921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8515967" y="5254276"/>
            <a:ext cx="2006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Оуэн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4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Коммунистические идеи.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272" y="2471596"/>
            <a:ext cx="4718304" cy="5762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Маркс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8294" y="2453044"/>
            <a:ext cx="4718304" cy="5762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Фридрих Энгельс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42" y="3196351"/>
            <a:ext cx="1974056" cy="263207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72" y="3233455"/>
            <a:ext cx="2101273" cy="2632075"/>
          </a:xfrm>
        </p:spPr>
      </p:pic>
      <p:sp>
        <p:nvSpPr>
          <p:cNvPr id="12" name="TextBox 11"/>
          <p:cNvSpPr txBox="1"/>
          <p:nvPr/>
        </p:nvSpPr>
        <p:spPr>
          <a:xfrm>
            <a:off x="3985146" y="3439236"/>
            <a:ext cx="39442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Социализм – это переходный период между победой пролетарской революции и установлением коммунистических порядков, когда осуществится принцип «От каждого по способностям, каждому по потребностям».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584">
            <a:off x="1457671" y="713569"/>
            <a:ext cx="971630" cy="16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§ 20,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 (письменно)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задание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Подберите материал об учениях Гегеля, А. Смита, социалистов-утопистов и ответьте на вопрос: какие идеи этих мыслителей использовал К. Маркс в своей теории о пролетарской революции.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7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революция </a:t>
            </a:r>
            <a:r>
              <a:rPr lang="en-US" sz="4000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XVII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0072063"/>
              </p:ext>
            </p:extLst>
          </p:nvPr>
        </p:nvGraphicFramePr>
        <p:xfrm>
          <a:off x="1041400" y="1041400"/>
          <a:ext cx="10106025" cy="333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система знаний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6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Коперник 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(1473-1543 гг.)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r="12614"/>
          <a:stretch>
            <a:fillRect/>
          </a:stretch>
        </p:blipFill>
        <p:spPr>
          <a:xfrm>
            <a:off x="7316909" y="1000457"/>
            <a:ext cx="3063347" cy="4775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учение о вращении Земли вокруг Солнца 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(гелиоцентрическая система мира)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1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Галилео Галилей (1564-1642 гг.)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73" y="982663"/>
            <a:ext cx="3984854" cy="4892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телескопа открыл новые миры, наблюдал горы на Луне и пятна на Солнце. Сформулировал закон падения тел.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2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Джордано Бруно (1548-1600 гг.)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79" y="1571848"/>
            <a:ext cx="4391683" cy="37917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Разрушил старые представления о Вселенной, заявив, что ни Земля, ни Солнце не являются центром Вселенной.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0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2389"/>
            <a:ext cx="9601196" cy="12230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Философы поддержали науку.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630">
            <a:off x="857104" y="1771135"/>
            <a:ext cx="2732367" cy="31385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6">
            <a:off x="4504534" y="1838061"/>
            <a:ext cx="2240955" cy="3279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194">
            <a:off x="7637378" y="1853647"/>
            <a:ext cx="2889735" cy="317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426" y="5026785"/>
            <a:ext cx="2866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Френсис Бэкон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(новые методы изучения природы – наблюдения и опыт – индукция)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3044" y="5180673"/>
            <a:ext cx="2900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Рене Декарт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(разум человека – источник знаний)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3549" y="5488450"/>
            <a:ext cx="3795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Ньютон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(законы механики, всемирного тяготения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9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5402" y="297146"/>
            <a:ext cx="9601196" cy="11958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Нравственная философия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1318692"/>
            <a:ext cx="3138487" cy="330993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18" y="1291908"/>
            <a:ext cx="2521816" cy="3511037"/>
          </a:xfrm>
        </p:spPr>
      </p:pic>
      <p:sp>
        <p:nvSpPr>
          <p:cNvPr id="13" name="TextBox 12"/>
          <p:cNvSpPr txBox="1"/>
          <p:nvPr/>
        </p:nvSpPr>
        <p:spPr>
          <a:xfrm>
            <a:off x="641445" y="4724498"/>
            <a:ext cx="5063319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от природы злы и порочны. Поэтому в естественном состоянии до образования государства жили в условиях «войны всех против всех».    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Томас Гоббс.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1994" y="4802945"/>
            <a:ext cx="473045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добры и миролюбивы. А алчность и другие пороки порождает частная собственность.  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 Жак Руссо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0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36980"/>
            <a:ext cx="9601196" cy="5868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Политические теории.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31" y="1688838"/>
            <a:ext cx="2489200" cy="30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31" y="1729385"/>
            <a:ext cx="2670503" cy="2870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3015" y="4736838"/>
            <a:ext cx="141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Джон Локк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76" y="1466858"/>
            <a:ext cx="2415937" cy="3156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6972" y="4338320"/>
            <a:ext cx="236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Шаль Луи </a:t>
            </a:r>
            <a:r>
              <a:rPr lang="ru-RU" dirty="0" err="1" smtClean="0">
                <a:solidFill>
                  <a:srgbClr val="FF0000"/>
                </a:solidFill>
              </a:rPr>
              <a:t>Секонда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Барон де Монтескье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7389" y="4639237"/>
            <a:ext cx="257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Иммануил</a:t>
            </a:r>
            <a:r>
              <a:rPr lang="ru-RU" dirty="0" smtClean="0">
                <a:solidFill>
                  <a:srgbClr val="FF0000"/>
                </a:solidFill>
              </a:rPr>
              <a:t> Кант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711" y="5008569"/>
            <a:ext cx="9463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Сходились во мнении, что идеалу правового государства соответствует равновесие властей, достигаемое в ограниченной или конституционной монархии: монарху принадлежит исполнительная власть. А представительному собранию – законодательная.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6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944" y="545403"/>
            <a:ext cx="9601196" cy="130386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наука.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44" y="1753736"/>
            <a:ext cx="3617792" cy="3623457"/>
          </a:xfrm>
        </p:spPr>
      </p:pic>
      <p:sp>
        <p:nvSpPr>
          <p:cNvPr id="5" name="TextBox 4"/>
          <p:cNvSpPr txBox="1"/>
          <p:nvPr/>
        </p:nvSpPr>
        <p:spPr>
          <a:xfrm>
            <a:off x="5209462" y="1587660"/>
            <a:ext cx="569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 Смит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3319" y="1947106"/>
            <a:ext cx="5254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Родоначальник классической политической экономии глубоко проанализировал законы рыночной экономики и сделал вывод, что главным мотивом хозяйственной деятельности человека является своекорыстный интерес. Удовлетворить его в условиях рыночной экономики человек может, лишь оказывая услуги другим людям.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61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</TotalTime>
  <Words>377</Words>
  <Application>Microsoft Office PowerPoint</Application>
  <PresentationFormat>Широкоэкранный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Algerian</vt:lpstr>
      <vt:lpstr>Arial</vt:lpstr>
      <vt:lpstr>Garamond</vt:lpstr>
      <vt:lpstr>Times New Roman</vt:lpstr>
      <vt:lpstr>Натуральные материалы</vt:lpstr>
      <vt:lpstr>Наука и общественно-политическая мысль.</vt:lpstr>
      <vt:lpstr>Научная революция XVII века.</vt:lpstr>
      <vt:lpstr>Николай Коперник  (1473-1543 гг.)</vt:lpstr>
      <vt:lpstr>Галилео Галилей (1564-1642 гг.)</vt:lpstr>
      <vt:lpstr>Джордано Бруно (1548-1600 гг.)</vt:lpstr>
      <vt:lpstr>                Философы поддержали науку.</vt:lpstr>
      <vt:lpstr>                    Нравственная философия</vt:lpstr>
      <vt:lpstr> Политические теории.</vt:lpstr>
      <vt:lpstr>Экономическая наука.</vt:lpstr>
      <vt:lpstr>Общественно-политические направления.</vt:lpstr>
      <vt:lpstr>  Социалисты – утописты.</vt:lpstr>
      <vt:lpstr>Коммунистические идеи.</vt:lpstr>
      <vt:lpstr>Домашнее задание: § 20,  вопрос 4 (письменно)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и общественно-политическая мысль.</dc:title>
  <dc:creator>людмила Бричикова</dc:creator>
  <cp:lastModifiedBy>учитель</cp:lastModifiedBy>
  <cp:revision>21</cp:revision>
  <dcterms:created xsi:type="dcterms:W3CDTF">2015-11-20T17:03:26Z</dcterms:created>
  <dcterms:modified xsi:type="dcterms:W3CDTF">2015-11-21T10:24:30Z</dcterms:modified>
</cp:coreProperties>
</file>