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BBF1D-F9D8-435A-ABC8-97F74344FC2C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C235-D3D0-4CDC-A0E0-560292EF6D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Инструкция по выполнению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Дорогие ребята! Вам предстоит отправиться в прошлое и снарядить рыцаря на турнир.  Внимательно рассмотрите  схему обмундирования рыцаря и на макет рыцаря приклейте соответствующие </a:t>
            </a:r>
            <a:r>
              <a:rPr lang="ru-RU" dirty="0" smtClean="0"/>
              <a:t>элементы, подписывая каждый.  </a:t>
            </a:r>
            <a:r>
              <a:rPr lang="ru-RU" dirty="0"/>
              <a:t>Помимо этого, необходимо подумать и рассказать,  для чего необходим был каждый элемент обмундирования.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ip\Desktop\открытый урок феодальное в общество в европе\arm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3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Инструкция по выполнению</vt:lpstr>
      <vt:lpstr>Слайд 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выполнению</dc:title>
  <dc:creator>Vip</dc:creator>
  <cp:lastModifiedBy>Vip</cp:lastModifiedBy>
  <cp:revision>1</cp:revision>
  <dcterms:created xsi:type="dcterms:W3CDTF">2014-10-07T21:28:42Z</dcterms:created>
  <dcterms:modified xsi:type="dcterms:W3CDTF">2014-10-07T21:39:01Z</dcterms:modified>
</cp:coreProperties>
</file>