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58" r:id="rId5"/>
    <p:sldId id="259" r:id="rId6"/>
    <p:sldId id="277" r:id="rId7"/>
    <p:sldId id="261" r:id="rId8"/>
    <p:sldId id="262" r:id="rId9"/>
    <p:sldId id="260" r:id="rId10"/>
    <p:sldId id="263" r:id="rId11"/>
    <p:sldId id="266" r:id="rId12"/>
    <p:sldId id="265" r:id="rId13"/>
    <p:sldId id="269" r:id="rId14"/>
    <p:sldId id="270" r:id="rId15"/>
    <p:sldId id="271" r:id="rId16"/>
    <p:sldId id="272" r:id="rId17"/>
    <p:sldId id="278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 varScale="1">
        <p:scale>
          <a:sx n="71" d="100"/>
          <a:sy n="71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0032A-C7F0-4A7B-A928-AA1FFF9A7CCA}" type="doc">
      <dgm:prSet loTypeId="urn:microsoft.com/office/officeart/2005/8/layout/pyramid1" loCatId="pyramid" qsTypeId="urn:microsoft.com/office/officeart/2005/8/quickstyle/simple1#1" qsCatId="simple" csTypeId="urn:microsoft.com/office/officeart/2005/8/colors/accent1_2#1" csCatId="accent1" phldr="1"/>
      <dgm:spPr/>
    </dgm:pt>
    <dgm:pt modelId="{F3E28C88-09C5-457B-8558-B490729A2E5D}">
      <dgm:prSet phldrT="[Текст]"/>
      <dgm:spPr/>
      <dgm:t>
        <a:bodyPr/>
        <a:lstStyle/>
        <a:p>
          <a:r>
            <a:rPr lang="ru-RU" dirty="0" smtClean="0"/>
            <a:t>король</a:t>
          </a:r>
          <a:endParaRPr lang="ru-RU" dirty="0"/>
        </a:p>
      </dgm:t>
    </dgm:pt>
    <dgm:pt modelId="{58FC66DA-9C84-4676-8F8A-A8E34B93CC8E}" type="parTrans" cxnId="{9E53FB4A-CF10-4A35-BB7A-2D284EC10455}">
      <dgm:prSet/>
      <dgm:spPr/>
    </dgm:pt>
    <dgm:pt modelId="{BFBBDA5D-A0DF-49C0-B118-CD6EF595665E}" type="sibTrans" cxnId="{9E53FB4A-CF10-4A35-BB7A-2D284EC10455}">
      <dgm:prSet/>
      <dgm:spPr/>
    </dgm:pt>
    <dgm:pt modelId="{6C5E6C55-E009-49F2-8EAF-C6B7FD89B4AC}">
      <dgm:prSet phldrT="[Текст]" phldr="1"/>
      <dgm:spPr/>
      <dgm:t>
        <a:bodyPr/>
        <a:lstStyle/>
        <a:p>
          <a:endParaRPr lang="ru-RU" dirty="0"/>
        </a:p>
      </dgm:t>
    </dgm:pt>
    <dgm:pt modelId="{C44B00F6-CADF-42F1-9CB5-5D245C433B8D}" type="parTrans" cxnId="{5D3327EB-1152-45FF-8446-63039C78CAE1}">
      <dgm:prSet/>
      <dgm:spPr/>
    </dgm:pt>
    <dgm:pt modelId="{06443297-EC1C-4922-ABFC-9781F9613FF1}" type="sibTrans" cxnId="{5D3327EB-1152-45FF-8446-63039C78CAE1}">
      <dgm:prSet/>
      <dgm:spPr/>
    </dgm:pt>
    <dgm:pt modelId="{2E350DAB-7597-41B7-9EC2-72E83A22FD9C}">
      <dgm:prSet phldrT="[Текст]" phldr="1"/>
      <dgm:spPr/>
      <dgm:t>
        <a:bodyPr/>
        <a:lstStyle/>
        <a:p>
          <a:endParaRPr lang="ru-RU" dirty="0"/>
        </a:p>
      </dgm:t>
    </dgm:pt>
    <dgm:pt modelId="{759BCFAE-57C5-47F7-86BC-9D47DBECC5D4}" type="parTrans" cxnId="{13D96386-928D-4501-A7F4-9572618C5A74}">
      <dgm:prSet/>
      <dgm:spPr/>
    </dgm:pt>
    <dgm:pt modelId="{BC25B9B6-610B-4D6E-9214-FDFF629BF9AF}" type="sibTrans" cxnId="{13D96386-928D-4501-A7F4-9572618C5A74}">
      <dgm:prSet/>
      <dgm:spPr/>
    </dgm:pt>
    <dgm:pt modelId="{DB29E210-549F-4387-A8C4-A0BBEB8C9315}">
      <dgm:prSet/>
      <dgm:spPr/>
      <dgm:t>
        <a:bodyPr/>
        <a:lstStyle/>
        <a:p>
          <a:endParaRPr lang="ru-RU"/>
        </a:p>
      </dgm:t>
    </dgm:pt>
    <dgm:pt modelId="{7BEB1BA1-89A3-437A-81A5-1FF0369846CD}" type="parTrans" cxnId="{932246AE-6F32-448E-A423-FF89644C0557}">
      <dgm:prSet/>
      <dgm:spPr/>
    </dgm:pt>
    <dgm:pt modelId="{F6083F87-5DEA-4BB3-BF51-FEA6C026E365}" type="sibTrans" cxnId="{932246AE-6F32-448E-A423-FF89644C0557}">
      <dgm:prSet/>
      <dgm:spPr/>
    </dgm:pt>
    <dgm:pt modelId="{8175CD06-D2D6-4151-82FB-242EEAC6F604}">
      <dgm:prSet/>
      <dgm:spPr/>
      <dgm:t>
        <a:bodyPr/>
        <a:lstStyle/>
        <a:p>
          <a:endParaRPr lang="ru-RU"/>
        </a:p>
      </dgm:t>
    </dgm:pt>
    <dgm:pt modelId="{34F1B755-BECE-4DC4-9EE8-529615B79D11}" type="parTrans" cxnId="{0197CDE9-C422-47F9-A2CF-63667F5FD9C3}">
      <dgm:prSet/>
      <dgm:spPr/>
    </dgm:pt>
    <dgm:pt modelId="{803F59D5-BB8F-4DBB-BD90-DD22F1658830}" type="sibTrans" cxnId="{0197CDE9-C422-47F9-A2CF-63667F5FD9C3}">
      <dgm:prSet/>
      <dgm:spPr/>
    </dgm:pt>
    <dgm:pt modelId="{A8CDC1B5-2566-45A8-BAA2-8E072D360B34}" type="pres">
      <dgm:prSet presAssocID="{2B80032A-C7F0-4A7B-A928-AA1FFF9A7CCA}" presName="Name0" presStyleCnt="0">
        <dgm:presLayoutVars>
          <dgm:dir/>
          <dgm:animLvl val="lvl"/>
          <dgm:resizeHandles val="exact"/>
        </dgm:presLayoutVars>
      </dgm:prSet>
      <dgm:spPr/>
    </dgm:pt>
    <dgm:pt modelId="{D6682F13-2AAF-4780-A63B-943E3ACEBFAF}" type="pres">
      <dgm:prSet presAssocID="{F3E28C88-09C5-457B-8558-B490729A2E5D}" presName="Name8" presStyleCnt="0"/>
      <dgm:spPr/>
    </dgm:pt>
    <dgm:pt modelId="{D30C6663-DBCF-4DF9-9A94-5D4E31012F34}" type="pres">
      <dgm:prSet presAssocID="{F3E28C88-09C5-457B-8558-B490729A2E5D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642C4-9400-48BC-92D6-2CA194C65C1A}" type="pres">
      <dgm:prSet presAssocID="{F3E28C88-09C5-457B-8558-B490729A2E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9A5B-64E5-4C8B-B358-45E4ABE64E70}" type="pres">
      <dgm:prSet presAssocID="{6C5E6C55-E009-49F2-8EAF-C6B7FD89B4AC}" presName="Name8" presStyleCnt="0"/>
      <dgm:spPr/>
    </dgm:pt>
    <dgm:pt modelId="{0E9456DD-D819-47E5-AA54-4D192790C1D9}" type="pres">
      <dgm:prSet presAssocID="{6C5E6C55-E009-49F2-8EAF-C6B7FD89B4AC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872A6-07CC-4EEE-A91A-C50FC8A4D899}" type="pres">
      <dgm:prSet presAssocID="{6C5E6C55-E009-49F2-8EAF-C6B7FD89B4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75463-535F-41C6-9A6E-709623B2433C}" type="pres">
      <dgm:prSet presAssocID="{2E350DAB-7597-41B7-9EC2-72E83A22FD9C}" presName="Name8" presStyleCnt="0"/>
      <dgm:spPr/>
    </dgm:pt>
    <dgm:pt modelId="{A88B5DF3-97E2-4D6C-9487-6FF50708CF78}" type="pres">
      <dgm:prSet presAssocID="{2E350DAB-7597-41B7-9EC2-72E83A22FD9C}" presName="level" presStyleLbl="node1" presStyleIdx="2" presStyleCnt="5" custLinFactNeighborX="126" custLinFactNeighborY="-24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BECA1-4CA4-4ED3-B0D5-7D07B380A541}" type="pres">
      <dgm:prSet presAssocID="{2E350DAB-7597-41B7-9EC2-72E83A22FD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4DF37-80C6-4739-8B24-0EDB918FA7A8}" type="pres">
      <dgm:prSet presAssocID="{DB29E210-549F-4387-A8C4-A0BBEB8C9315}" presName="Name8" presStyleCnt="0"/>
      <dgm:spPr/>
    </dgm:pt>
    <dgm:pt modelId="{520BCD24-05D2-4D19-B394-1EF830D1A195}" type="pres">
      <dgm:prSet presAssocID="{DB29E210-549F-4387-A8C4-A0BBEB8C9315}" presName="level" presStyleLbl="node1" presStyleIdx="3" presStyleCnt="5" custLinFactNeighborX="126" custLinFactNeighborY="16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C990B-2446-4EFD-A849-4B06CA248EB9}" type="pres">
      <dgm:prSet presAssocID="{DB29E210-549F-4387-A8C4-A0BBEB8C93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E4FDB-9273-46E7-8B32-033AC782CDAB}" type="pres">
      <dgm:prSet presAssocID="{8175CD06-D2D6-4151-82FB-242EEAC6F604}" presName="Name8" presStyleCnt="0"/>
      <dgm:spPr/>
    </dgm:pt>
    <dgm:pt modelId="{25348593-1E96-4DF6-A706-083F5E13BE05}" type="pres">
      <dgm:prSet presAssocID="{8175CD06-D2D6-4151-82FB-242EEAC6F604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9DC79-8FC2-4C69-9C2D-75DC107EFE91}" type="pres">
      <dgm:prSet presAssocID="{8175CD06-D2D6-4151-82FB-242EEAC6F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E56083-09CC-42FF-93E2-FE36C6DEAD0E}" type="presOf" srcId="{2E350DAB-7597-41B7-9EC2-72E83A22FD9C}" destId="{868BECA1-4CA4-4ED3-B0D5-7D07B380A541}" srcOrd="1" destOrd="0" presId="urn:microsoft.com/office/officeart/2005/8/layout/pyramid1"/>
    <dgm:cxn modelId="{13D96386-928D-4501-A7F4-9572618C5A74}" srcId="{2B80032A-C7F0-4A7B-A928-AA1FFF9A7CCA}" destId="{2E350DAB-7597-41B7-9EC2-72E83A22FD9C}" srcOrd="2" destOrd="0" parTransId="{759BCFAE-57C5-47F7-86BC-9D47DBECC5D4}" sibTransId="{BC25B9B6-610B-4D6E-9214-FDFF629BF9AF}"/>
    <dgm:cxn modelId="{9E53FB4A-CF10-4A35-BB7A-2D284EC10455}" srcId="{2B80032A-C7F0-4A7B-A928-AA1FFF9A7CCA}" destId="{F3E28C88-09C5-457B-8558-B490729A2E5D}" srcOrd="0" destOrd="0" parTransId="{58FC66DA-9C84-4676-8F8A-A8E34B93CC8E}" sibTransId="{BFBBDA5D-A0DF-49C0-B118-CD6EF595665E}"/>
    <dgm:cxn modelId="{AE247435-7168-4E9F-B3F0-57D983FA9F63}" type="presOf" srcId="{8175CD06-D2D6-4151-82FB-242EEAC6F604}" destId="{25348593-1E96-4DF6-A706-083F5E13BE05}" srcOrd="0" destOrd="0" presId="urn:microsoft.com/office/officeart/2005/8/layout/pyramid1"/>
    <dgm:cxn modelId="{F23F4A5B-C76A-40D4-ACEA-0DA026BDA870}" type="presOf" srcId="{6C5E6C55-E009-49F2-8EAF-C6B7FD89B4AC}" destId="{E07872A6-07CC-4EEE-A91A-C50FC8A4D899}" srcOrd="1" destOrd="0" presId="urn:microsoft.com/office/officeart/2005/8/layout/pyramid1"/>
    <dgm:cxn modelId="{0197CDE9-C422-47F9-A2CF-63667F5FD9C3}" srcId="{2B80032A-C7F0-4A7B-A928-AA1FFF9A7CCA}" destId="{8175CD06-D2D6-4151-82FB-242EEAC6F604}" srcOrd="4" destOrd="0" parTransId="{34F1B755-BECE-4DC4-9EE8-529615B79D11}" sibTransId="{803F59D5-BB8F-4DBB-BD90-DD22F1658830}"/>
    <dgm:cxn modelId="{31F2C647-67B5-4846-9B9C-0E6EA1BDFAEB}" type="presOf" srcId="{2E350DAB-7597-41B7-9EC2-72E83A22FD9C}" destId="{A88B5DF3-97E2-4D6C-9487-6FF50708CF78}" srcOrd="0" destOrd="0" presId="urn:microsoft.com/office/officeart/2005/8/layout/pyramid1"/>
    <dgm:cxn modelId="{7A828AF9-0F64-40D3-94D1-8B95DEC81C97}" type="presOf" srcId="{6C5E6C55-E009-49F2-8EAF-C6B7FD89B4AC}" destId="{0E9456DD-D819-47E5-AA54-4D192790C1D9}" srcOrd="0" destOrd="0" presId="urn:microsoft.com/office/officeart/2005/8/layout/pyramid1"/>
    <dgm:cxn modelId="{326AB532-0C1B-4D4A-B405-0BBEE220ACB7}" type="presOf" srcId="{DB29E210-549F-4387-A8C4-A0BBEB8C9315}" destId="{2B4C990B-2446-4EFD-A849-4B06CA248EB9}" srcOrd="1" destOrd="0" presId="urn:microsoft.com/office/officeart/2005/8/layout/pyramid1"/>
    <dgm:cxn modelId="{EE3AAC5E-517B-47D7-BEB4-AC71F9D8E792}" type="presOf" srcId="{8175CD06-D2D6-4151-82FB-242EEAC6F604}" destId="{9599DC79-8FC2-4C69-9C2D-75DC107EFE91}" srcOrd="1" destOrd="0" presId="urn:microsoft.com/office/officeart/2005/8/layout/pyramid1"/>
    <dgm:cxn modelId="{305A86E9-CF1A-4E54-A0BA-7318E2913CC6}" type="presOf" srcId="{2B80032A-C7F0-4A7B-A928-AA1FFF9A7CCA}" destId="{A8CDC1B5-2566-45A8-BAA2-8E072D360B34}" srcOrd="0" destOrd="0" presId="urn:microsoft.com/office/officeart/2005/8/layout/pyramid1"/>
    <dgm:cxn modelId="{932246AE-6F32-448E-A423-FF89644C0557}" srcId="{2B80032A-C7F0-4A7B-A928-AA1FFF9A7CCA}" destId="{DB29E210-549F-4387-A8C4-A0BBEB8C9315}" srcOrd="3" destOrd="0" parTransId="{7BEB1BA1-89A3-437A-81A5-1FF0369846CD}" sibTransId="{F6083F87-5DEA-4BB3-BF51-FEA6C026E365}"/>
    <dgm:cxn modelId="{3098D74D-BECC-4799-86AD-C2B495F4AD18}" type="presOf" srcId="{DB29E210-549F-4387-A8C4-A0BBEB8C9315}" destId="{520BCD24-05D2-4D19-B394-1EF830D1A195}" srcOrd="0" destOrd="0" presId="urn:microsoft.com/office/officeart/2005/8/layout/pyramid1"/>
    <dgm:cxn modelId="{3E37ADAF-6757-4E36-84EA-A7644AACE9D5}" type="presOf" srcId="{F3E28C88-09C5-457B-8558-B490729A2E5D}" destId="{D6B642C4-9400-48BC-92D6-2CA194C65C1A}" srcOrd="1" destOrd="0" presId="urn:microsoft.com/office/officeart/2005/8/layout/pyramid1"/>
    <dgm:cxn modelId="{EAE760C1-CEF1-42D1-9B69-0586D928D48A}" type="presOf" srcId="{F3E28C88-09C5-457B-8558-B490729A2E5D}" destId="{D30C6663-DBCF-4DF9-9A94-5D4E31012F34}" srcOrd="0" destOrd="0" presId="urn:microsoft.com/office/officeart/2005/8/layout/pyramid1"/>
    <dgm:cxn modelId="{5D3327EB-1152-45FF-8446-63039C78CAE1}" srcId="{2B80032A-C7F0-4A7B-A928-AA1FFF9A7CCA}" destId="{6C5E6C55-E009-49F2-8EAF-C6B7FD89B4AC}" srcOrd="1" destOrd="0" parTransId="{C44B00F6-CADF-42F1-9CB5-5D245C433B8D}" sibTransId="{06443297-EC1C-4922-ABFC-9781F9613FF1}"/>
    <dgm:cxn modelId="{D6352BBD-71FB-43D2-8D9C-1B2CF5AB7152}" type="presParOf" srcId="{A8CDC1B5-2566-45A8-BAA2-8E072D360B34}" destId="{D6682F13-2AAF-4780-A63B-943E3ACEBFAF}" srcOrd="0" destOrd="0" presId="urn:microsoft.com/office/officeart/2005/8/layout/pyramid1"/>
    <dgm:cxn modelId="{1F90ED83-1F43-41DB-8B39-0BE8CA1F5269}" type="presParOf" srcId="{D6682F13-2AAF-4780-A63B-943E3ACEBFAF}" destId="{D30C6663-DBCF-4DF9-9A94-5D4E31012F34}" srcOrd="0" destOrd="0" presId="urn:microsoft.com/office/officeart/2005/8/layout/pyramid1"/>
    <dgm:cxn modelId="{B793882B-E0E6-4F95-8BD7-F5EF2ACAA269}" type="presParOf" srcId="{D6682F13-2AAF-4780-A63B-943E3ACEBFAF}" destId="{D6B642C4-9400-48BC-92D6-2CA194C65C1A}" srcOrd="1" destOrd="0" presId="urn:microsoft.com/office/officeart/2005/8/layout/pyramid1"/>
    <dgm:cxn modelId="{64AC2E03-3B76-4061-8DEF-E77EAC21833D}" type="presParOf" srcId="{A8CDC1B5-2566-45A8-BAA2-8E072D360B34}" destId="{CCDC9A5B-64E5-4C8B-B358-45E4ABE64E70}" srcOrd="1" destOrd="0" presId="urn:microsoft.com/office/officeart/2005/8/layout/pyramid1"/>
    <dgm:cxn modelId="{14C5B40E-E2E2-479F-A13E-0914DB6CF35F}" type="presParOf" srcId="{CCDC9A5B-64E5-4C8B-B358-45E4ABE64E70}" destId="{0E9456DD-D819-47E5-AA54-4D192790C1D9}" srcOrd="0" destOrd="0" presId="urn:microsoft.com/office/officeart/2005/8/layout/pyramid1"/>
    <dgm:cxn modelId="{2864FA4D-4E91-4464-93C9-C0EE3D8E905E}" type="presParOf" srcId="{CCDC9A5B-64E5-4C8B-B358-45E4ABE64E70}" destId="{E07872A6-07CC-4EEE-A91A-C50FC8A4D899}" srcOrd="1" destOrd="0" presId="urn:microsoft.com/office/officeart/2005/8/layout/pyramid1"/>
    <dgm:cxn modelId="{B3D2B6E9-C1A0-461B-8259-D2F4D3660F0A}" type="presParOf" srcId="{A8CDC1B5-2566-45A8-BAA2-8E072D360B34}" destId="{3A875463-535F-41C6-9A6E-709623B2433C}" srcOrd="2" destOrd="0" presId="urn:microsoft.com/office/officeart/2005/8/layout/pyramid1"/>
    <dgm:cxn modelId="{92B46C12-9FC2-45B6-9876-5F0085BC2FE3}" type="presParOf" srcId="{3A875463-535F-41C6-9A6E-709623B2433C}" destId="{A88B5DF3-97E2-4D6C-9487-6FF50708CF78}" srcOrd="0" destOrd="0" presId="urn:microsoft.com/office/officeart/2005/8/layout/pyramid1"/>
    <dgm:cxn modelId="{B6F8FEEB-F5BC-47DD-992E-48C09CB88531}" type="presParOf" srcId="{3A875463-535F-41C6-9A6E-709623B2433C}" destId="{868BECA1-4CA4-4ED3-B0D5-7D07B380A541}" srcOrd="1" destOrd="0" presId="urn:microsoft.com/office/officeart/2005/8/layout/pyramid1"/>
    <dgm:cxn modelId="{02BFAD2B-FEC7-4E0C-95D2-A45039C2D6D9}" type="presParOf" srcId="{A8CDC1B5-2566-45A8-BAA2-8E072D360B34}" destId="{6884DF37-80C6-4739-8B24-0EDB918FA7A8}" srcOrd="3" destOrd="0" presId="urn:microsoft.com/office/officeart/2005/8/layout/pyramid1"/>
    <dgm:cxn modelId="{C249E9E4-6268-45E7-9BFE-4DE1238A58FF}" type="presParOf" srcId="{6884DF37-80C6-4739-8B24-0EDB918FA7A8}" destId="{520BCD24-05D2-4D19-B394-1EF830D1A195}" srcOrd="0" destOrd="0" presId="urn:microsoft.com/office/officeart/2005/8/layout/pyramid1"/>
    <dgm:cxn modelId="{7E22BAA6-F621-469F-8485-D363F6C4A0F2}" type="presParOf" srcId="{6884DF37-80C6-4739-8B24-0EDB918FA7A8}" destId="{2B4C990B-2446-4EFD-A849-4B06CA248EB9}" srcOrd="1" destOrd="0" presId="urn:microsoft.com/office/officeart/2005/8/layout/pyramid1"/>
    <dgm:cxn modelId="{AB5421D2-5B08-4F7B-9507-D12A540F01DF}" type="presParOf" srcId="{A8CDC1B5-2566-45A8-BAA2-8E072D360B34}" destId="{C3EE4FDB-9273-46E7-8B32-033AC782CDAB}" srcOrd="4" destOrd="0" presId="urn:microsoft.com/office/officeart/2005/8/layout/pyramid1"/>
    <dgm:cxn modelId="{3465DAA5-3FFB-44AF-A0DA-99665E8B40C3}" type="presParOf" srcId="{C3EE4FDB-9273-46E7-8B32-033AC782CDAB}" destId="{25348593-1E96-4DF6-A706-083F5E13BE05}" srcOrd="0" destOrd="0" presId="urn:microsoft.com/office/officeart/2005/8/layout/pyramid1"/>
    <dgm:cxn modelId="{779D896A-D3BA-492C-A9FD-4E5DBEFF24B5}" type="presParOf" srcId="{C3EE4FDB-9273-46E7-8B32-033AC782CDAB}" destId="{9599DC79-8FC2-4C69-9C2D-75DC107EFE9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0032A-C7F0-4A7B-A928-AA1FFF9A7CCA}" type="doc">
      <dgm:prSet loTypeId="urn:microsoft.com/office/officeart/2005/8/layout/pyramid1" loCatId="pyramid" qsTypeId="urn:microsoft.com/office/officeart/2005/8/quickstyle/simple1#2" qsCatId="simple" csTypeId="urn:microsoft.com/office/officeart/2005/8/colors/accent1_2#2" csCatId="accent1" phldr="1"/>
      <dgm:spPr/>
    </dgm:pt>
    <dgm:pt modelId="{F3E28C88-09C5-457B-8558-B490729A2E5D}">
      <dgm:prSet phldrT="[Текст]"/>
      <dgm:spPr/>
      <dgm:t>
        <a:bodyPr/>
        <a:lstStyle/>
        <a:p>
          <a:r>
            <a:rPr lang="ru-RU" dirty="0" smtClean="0"/>
            <a:t>король</a:t>
          </a:r>
          <a:endParaRPr lang="ru-RU" dirty="0"/>
        </a:p>
      </dgm:t>
    </dgm:pt>
    <dgm:pt modelId="{58FC66DA-9C84-4676-8F8A-A8E34B93CC8E}" type="parTrans" cxnId="{9E53FB4A-CF10-4A35-BB7A-2D284EC10455}">
      <dgm:prSet/>
      <dgm:spPr/>
    </dgm:pt>
    <dgm:pt modelId="{BFBBDA5D-A0DF-49C0-B118-CD6EF595665E}" type="sibTrans" cxnId="{9E53FB4A-CF10-4A35-BB7A-2D284EC10455}">
      <dgm:prSet/>
      <dgm:spPr/>
    </dgm:pt>
    <dgm:pt modelId="{6C5E6C55-E009-49F2-8EAF-C6B7FD89B4AC}">
      <dgm:prSet phldrT="[Текст]"/>
      <dgm:spPr/>
      <dgm:t>
        <a:bodyPr/>
        <a:lstStyle/>
        <a:p>
          <a:r>
            <a:rPr lang="ru-RU" dirty="0" smtClean="0"/>
            <a:t>Герцоги и графы</a:t>
          </a:r>
          <a:endParaRPr lang="ru-RU" dirty="0"/>
        </a:p>
      </dgm:t>
    </dgm:pt>
    <dgm:pt modelId="{C44B00F6-CADF-42F1-9CB5-5D245C433B8D}" type="parTrans" cxnId="{5D3327EB-1152-45FF-8446-63039C78CAE1}">
      <dgm:prSet/>
      <dgm:spPr/>
    </dgm:pt>
    <dgm:pt modelId="{06443297-EC1C-4922-ABFC-9781F9613FF1}" type="sibTrans" cxnId="{5D3327EB-1152-45FF-8446-63039C78CAE1}">
      <dgm:prSet/>
      <dgm:spPr/>
    </dgm:pt>
    <dgm:pt modelId="{2E350DAB-7597-41B7-9EC2-72E83A22FD9C}">
      <dgm:prSet phldrT="[Текст]"/>
      <dgm:spPr/>
      <dgm:t>
        <a:bodyPr/>
        <a:lstStyle/>
        <a:p>
          <a:r>
            <a:rPr lang="ru-RU" dirty="0" smtClean="0"/>
            <a:t>Маркизы и бароны</a:t>
          </a:r>
          <a:endParaRPr lang="ru-RU" dirty="0"/>
        </a:p>
      </dgm:t>
    </dgm:pt>
    <dgm:pt modelId="{759BCFAE-57C5-47F7-86BC-9D47DBECC5D4}" type="parTrans" cxnId="{13D96386-928D-4501-A7F4-9572618C5A74}">
      <dgm:prSet/>
      <dgm:spPr/>
    </dgm:pt>
    <dgm:pt modelId="{BC25B9B6-610B-4D6E-9214-FDFF629BF9AF}" type="sibTrans" cxnId="{13D96386-928D-4501-A7F4-9572618C5A74}">
      <dgm:prSet/>
      <dgm:spPr/>
    </dgm:pt>
    <dgm:pt modelId="{DB29E210-549F-4387-A8C4-A0BBEB8C9315}">
      <dgm:prSet/>
      <dgm:spPr/>
      <dgm:t>
        <a:bodyPr/>
        <a:lstStyle/>
        <a:p>
          <a:r>
            <a:rPr lang="ru-RU" dirty="0" smtClean="0"/>
            <a:t>рыцари</a:t>
          </a:r>
          <a:endParaRPr lang="ru-RU" dirty="0"/>
        </a:p>
      </dgm:t>
    </dgm:pt>
    <dgm:pt modelId="{7BEB1BA1-89A3-437A-81A5-1FF0369846CD}" type="parTrans" cxnId="{932246AE-6F32-448E-A423-FF89644C0557}">
      <dgm:prSet/>
      <dgm:spPr/>
    </dgm:pt>
    <dgm:pt modelId="{F6083F87-5DEA-4BB3-BF51-FEA6C026E365}" type="sibTrans" cxnId="{932246AE-6F32-448E-A423-FF89644C0557}">
      <dgm:prSet/>
      <dgm:spPr/>
    </dgm:pt>
    <dgm:pt modelId="{8175CD06-D2D6-4151-82FB-242EEAC6F604}">
      <dgm:prSet/>
      <dgm:spPr/>
      <dgm:t>
        <a:bodyPr/>
        <a:lstStyle/>
        <a:p>
          <a:r>
            <a:rPr lang="ru-RU" dirty="0" err="1" smtClean="0"/>
            <a:t>Однощитные</a:t>
          </a:r>
          <a:r>
            <a:rPr lang="ru-RU" dirty="0" smtClean="0"/>
            <a:t> рыцари </a:t>
          </a:r>
          <a:endParaRPr lang="ru-RU" dirty="0"/>
        </a:p>
      </dgm:t>
    </dgm:pt>
    <dgm:pt modelId="{34F1B755-BECE-4DC4-9EE8-529615B79D11}" type="parTrans" cxnId="{0197CDE9-C422-47F9-A2CF-63667F5FD9C3}">
      <dgm:prSet/>
      <dgm:spPr/>
    </dgm:pt>
    <dgm:pt modelId="{803F59D5-BB8F-4DBB-BD90-DD22F1658830}" type="sibTrans" cxnId="{0197CDE9-C422-47F9-A2CF-63667F5FD9C3}">
      <dgm:prSet/>
      <dgm:spPr/>
    </dgm:pt>
    <dgm:pt modelId="{A8CDC1B5-2566-45A8-BAA2-8E072D360B34}" type="pres">
      <dgm:prSet presAssocID="{2B80032A-C7F0-4A7B-A928-AA1FFF9A7CCA}" presName="Name0" presStyleCnt="0">
        <dgm:presLayoutVars>
          <dgm:dir/>
          <dgm:animLvl val="lvl"/>
          <dgm:resizeHandles val="exact"/>
        </dgm:presLayoutVars>
      </dgm:prSet>
      <dgm:spPr/>
    </dgm:pt>
    <dgm:pt modelId="{D6682F13-2AAF-4780-A63B-943E3ACEBFAF}" type="pres">
      <dgm:prSet presAssocID="{F3E28C88-09C5-457B-8558-B490729A2E5D}" presName="Name8" presStyleCnt="0"/>
      <dgm:spPr/>
    </dgm:pt>
    <dgm:pt modelId="{D30C6663-DBCF-4DF9-9A94-5D4E31012F34}" type="pres">
      <dgm:prSet presAssocID="{F3E28C88-09C5-457B-8558-B490729A2E5D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642C4-9400-48BC-92D6-2CA194C65C1A}" type="pres">
      <dgm:prSet presAssocID="{F3E28C88-09C5-457B-8558-B490729A2E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9A5B-64E5-4C8B-B358-45E4ABE64E70}" type="pres">
      <dgm:prSet presAssocID="{6C5E6C55-E009-49F2-8EAF-C6B7FD89B4AC}" presName="Name8" presStyleCnt="0"/>
      <dgm:spPr/>
    </dgm:pt>
    <dgm:pt modelId="{0E9456DD-D819-47E5-AA54-4D192790C1D9}" type="pres">
      <dgm:prSet presAssocID="{6C5E6C55-E009-49F2-8EAF-C6B7FD89B4AC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872A6-07CC-4EEE-A91A-C50FC8A4D899}" type="pres">
      <dgm:prSet presAssocID="{6C5E6C55-E009-49F2-8EAF-C6B7FD89B4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75463-535F-41C6-9A6E-709623B2433C}" type="pres">
      <dgm:prSet presAssocID="{2E350DAB-7597-41B7-9EC2-72E83A22FD9C}" presName="Name8" presStyleCnt="0"/>
      <dgm:spPr/>
    </dgm:pt>
    <dgm:pt modelId="{A88B5DF3-97E2-4D6C-9487-6FF50708CF78}" type="pres">
      <dgm:prSet presAssocID="{2E350DAB-7597-41B7-9EC2-72E83A22FD9C}" presName="level" presStyleLbl="node1" presStyleIdx="2" presStyleCnt="5" custLinFactNeighborX="126" custLinFactNeighborY="-24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BECA1-4CA4-4ED3-B0D5-7D07B380A541}" type="pres">
      <dgm:prSet presAssocID="{2E350DAB-7597-41B7-9EC2-72E83A22FD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4DF37-80C6-4739-8B24-0EDB918FA7A8}" type="pres">
      <dgm:prSet presAssocID="{DB29E210-549F-4387-A8C4-A0BBEB8C9315}" presName="Name8" presStyleCnt="0"/>
      <dgm:spPr/>
    </dgm:pt>
    <dgm:pt modelId="{520BCD24-05D2-4D19-B394-1EF830D1A195}" type="pres">
      <dgm:prSet presAssocID="{DB29E210-549F-4387-A8C4-A0BBEB8C9315}" presName="level" presStyleLbl="node1" presStyleIdx="3" presStyleCnt="5" custLinFactNeighborX="-312" custLinFactNeighborY="54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C990B-2446-4EFD-A849-4B06CA248EB9}" type="pres">
      <dgm:prSet presAssocID="{DB29E210-549F-4387-A8C4-A0BBEB8C93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E4FDB-9273-46E7-8B32-033AC782CDAB}" type="pres">
      <dgm:prSet presAssocID="{8175CD06-D2D6-4151-82FB-242EEAC6F604}" presName="Name8" presStyleCnt="0"/>
      <dgm:spPr/>
    </dgm:pt>
    <dgm:pt modelId="{25348593-1E96-4DF6-A706-083F5E13BE05}" type="pres">
      <dgm:prSet presAssocID="{8175CD06-D2D6-4151-82FB-242EEAC6F604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9DC79-8FC2-4C69-9C2D-75DC107EFE91}" type="pres">
      <dgm:prSet presAssocID="{8175CD06-D2D6-4151-82FB-242EEAC6F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643CAE-EADE-4B85-B3B5-B384C3AFA54A}" type="presOf" srcId="{DB29E210-549F-4387-A8C4-A0BBEB8C9315}" destId="{2B4C990B-2446-4EFD-A849-4B06CA248EB9}" srcOrd="1" destOrd="0" presId="urn:microsoft.com/office/officeart/2005/8/layout/pyramid1"/>
    <dgm:cxn modelId="{E5496CB1-AE31-4B61-864F-AE864C909392}" type="presOf" srcId="{2B80032A-C7F0-4A7B-A928-AA1FFF9A7CCA}" destId="{A8CDC1B5-2566-45A8-BAA2-8E072D360B34}" srcOrd="0" destOrd="0" presId="urn:microsoft.com/office/officeart/2005/8/layout/pyramid1"/>
    <dgm:cxn modelId="{EDB35ED0-D145-4415-A561-BD696EEE3089}" type="presOf" srcId="{6C5E6C55-E009-49F2-8EAF-C6B7FD89B4AC}" destId="{0E9456DD-D819-47E5-AA54-4D192790C1D9}" srcOrd="0" destOrd="0" presId="urn:microsoft.com/office/officeart/2005/8/layout/pyramid1"/>
    <dgm:cxn modelId="{13D96386-928D-4501-A7F4-9572618C5A74}" srcId="{2B80032A-C7F0-4A7B-A928-AA1FFF9A7CCA}" destId="{2E350DAB-7597-41B7-9EC2-72E83A22FD9C}" srcOrd="2" destOrd="0" parTransId="{759BCFAE-57C5-47F7-86BC-9D47DBECC5D4}" sibTransId="{BC25B9B6-610B-4D6E-9214-FDFF629BF9AF}"/>
    <dgm:cxn modelId="{9E53FB4A-CF10-4A35-BB7A-2D284EC10455}" srcId="{2B80032A-C7F0-4A7B-A928-AA1FFF9A7CCA}" destId="{F3E28C88-09C5-457B-8558-B490729A2E5D}" srcOrd="0" destOrd="0" parTransId="{58FC66DA-9C84-4676-8F8A-A8E34B93CC8E}" sibTransId="{BFBBDA5D-A0DF-49C0-B118-CD6EF595665E}"/>
    <dgm:cxn modelId="{312EEFBC-7826-4BA1-9FA9-AE68C1CF3711}" type="presOf" srcId="{8175CD06-D2D6-4151-82FB-242EEAC6F604}" destId="{9599DC79-8FC2-4C69-9C2D-75DC107EFE91}" srcOrd="1" destOrd="0" presId="urn:microsoft.com/office/officeart/2005/8/layout/pyramid1"/>
    <dgm:cxn modelId="{1C9CD54D-1813-4F1C-A6F6-53D1B2F171FC}" type="presOf" srcId="{F3E28C88-09C5-457B-8558-B490729A2E5D}" destId="{D30C6663-DBCF-4DF9-9A94-5D4E31012F34}" srcOrd="0" destOrd="0" presId="urn:microsoft.com/office/officeart/2005/8/layout/pyramid1"/>
    <dgm:cxn modelId="{904A8225-0DE4-4D5D-9770-CF7BC715FADC}" type="presOf" srcId="{8175CD06-D2D6-4151-82FB-242EEAC6F604}" destId="{25348593-1E96-4DF6-A706-083F5E13BE05}" srcOrd="0" destOrd="0" presId="urn:microsoft.com/office/officeart/2005/8/layout/pyramid1"/>
    <dgm:cxn modelId="{0197CDE9-C422-47F9-A2CF-63667F5FD9C3}" srcId="{2B80032A-C7F0-4A7B-A928-AA1FFF9A7CCA}" destId="{8175CD06-D2D6-4151-82FB-242EEAC6F604}" srcOrd="4" destOrd="0" parTransId="{34F1B755-BECE-4DC4-9EE8-529615B79D11}" sibTransId="{803F59D5-BB8F-4DBB-BD90-DD22F1658830}"/>
    <dgm:cxn modelId="{0828ECAA-F6FF-44B6-BF49-9CCC5E012D9F}" type="presOf" srcId="{DB29E210-549F-4387-A8C4-A0BBEB8C9315}" destId="{520BCD24-05D2-4D19-B394-1EF830D1A195}" srcOrd="0" destOrd="0" presId="urn:microsoft.com/office/officeart/2005/8/layout/pyramid1"/>
    <dgm:cxn modelId="{5349C6C1-421F-4955-98C9-CA18143C6E07}" type="presOf" srcId="{2E350DAB-7597-41B7-9EC2-72E83A22FD9C}" destId="{A88B5DF3-97E2-4D6C-9487-6FF50708CF78}" srcOrd="0" destOrd="0" presId="urn:microsoft.com/office/officeart/2005/8/layout/pyramid1"/>
    <dgm:cxn modelId="{08274F03-B3B6-488B-BAE7-5FF65AF2E1E0}" type="presOf" srcId="{2E350DAB-7597-41B7-9EC2-72E83A22FD9C}" destId="{868BECA1-4CA4-4ED3-B0D5-7D07B380A541}" srcOrd="1" destOrd="0" presId="urn:microsoft.com/office/officeart/2005/8/layout/pyramid1"/>
    <dgm:cxn modelId="{932246AE-6F32-448E-A423-FF89644C0557}" srcId="{2B80032A-C7F0-4A7B-A928-AA1FFF9A7CCA}" destId="{DB29E210-549F-4387-A8C4-A0BBEB8C9315}" srcOrd="3" destOrd="0" parTransId="{7BEB1BA1-89A3-437A-81A5-1FF0369846CD}" sibTransId="{F6083F87-5DEA-4BB3-BF51-FEA6C026E365}"/>
    <dgm:cxn modelId="{AC11C676-8974-4786-A1C1-8D5BA21CE4F5}" type="presOf" srcId="{6C5E6C55-E009-49F2-8EAF-C6B7FD89B4AC}" destId="{E07872A6-07CC-4EEE-A91A-C50FC8A4D899}" srcOrd="1" destOrd="0" presId="urn:microsoft.com/office/officeart/2005/8/layout/pyramid1"/>
    <dgm:cxn modelId="{5D3327EB-1152-45FF-8446-63039C78CAE1}" srcId="{2B80032A-C7F0-4A7B-A928-AA1FFF9A7CCA}" destId="{6C5E6C55-E009-49F2-8EAF-C6B7FD89B4AC}" srcOrd="1" destOrd="0" parTransId="{C44B00F6-CADF-42F1-9CB5-5D245C433B8D}" sibTransId="{06443297-EC1C-4922-ABFC-9781F9613FF1}"/>
    <dgm:cxn modelId="{8071C603-C4C2-42E7-8E29-27E5A1E91E90}" type="presOf" srcId="{F3E28C88-09C5-457B-8558-B490729A2E5D}" destId="{D6B642C4-9400-48BC-92D6-2CA194C65C1A}" srcOrd="1" destOrd="0" presId="urn:microsoft.com/office/officeart/2005/8/layout/pyramid1"/>
    <dgm:cxn modelId="{DBAD31D6-194F-418D-B2FE-11FD4D52DEAC}" type="presParOf" srcId="{A8CDC1B5-2566-45A8-BAA2-8E072D360B34}" destId="{D6682F13-2AAF-4780-A63B-943E3ACEBFAF}" srcOrd="0" destOrd="0" presId="urn:microsoft.com/office/officeart/2005/8/layout/pyramid1"/>
    <dgm:cxn modelId="{1DFF6288-F23A-4F64-90F1-42F879B1481A}" type="presParOf" srcId="{D6682F13-2AAF-4780-A63B-943E3ACEBFAF}" destId="{D30C6663-DBCF-4DF9-9A94-5D4E31012F34}" srcOrd="0" destOrd="0" presId="urn:microsoft.com/office/officeart/2005/8/layout/pyramid1"/>
    <dgm:cxn modelId="{90D49F9F-6C8F-4FE4-B47A-9B5F77D6AB58}" type="presParOf" srcId="{D6682F13-2AAF-4780-A63B-943E3ACEBFAF}" destId="{D6B642C4-9400-48BC-92D6-2CA194C65C1A}" srcOrd="1" destOrd="0" presId="urn:microsoft.com/office/officeart/2005/8/layout/pyramid1"/>
    <dgm:cxn modelId="{D1436884-114E-4CAE-9952-2F638521601A}" type="presParOf" srcId="{A8CDC1B5-2566-45A8-BAA2-8E072D360B34}" destId="{CCDC9A5B-64E5-4C8B-B358-45E4ABE64E70}" srcOrd="1" destOrd="0" presId="urn:microsoft.com/office/officeart/2005/8/layout/pyramid1"/>
    <dgm:cxn modelId="{360E9AD8-91A4-489E-968B-21D4B4E10A21}" type="presParOf" srcId="{CCDC9A5B-64E5-4C8B-B358-45E4ABE64E70}" destId="{0E9456DD-D819-47E5-AA54-4D192790C1D9}" srcOrd="0" destOrd="0" presId="urn:microsoft.com/office/officeart/2005/8/layout/pyramid1"/>
    <dgm:cxn modelId="{29543FCF-CCB7-4D22-8D8D-ADDF687D109B}" type="presParOf" srcId="{CCDC9A5B-64E5-4C8B-B358-45E4ABE64E70}" destId="{E07872A6-07CC-4EEE-A91A-C50FC8A4D899}" srcOrd="1" destOrd="0" presId="urn:microsoft.com/office/officeart/2005/8/layout/pyramid1"/>
    <dgm:cxn modelId="{449C62B3-45B7-4EB8-A32E-E4CC562D454A}" type="presParOf" srcId="{A8CDC1B5-2566-45A8-BAA2-8E072D360B34}" destId="{3A875463-535F-41C6-9A6E-709623B2433C}" srcOrd="2" destOrd="0" presId="urn:microsoft.com/office/officeart/2005/8/layout/pyramid1"/>
    <dgm:cxn modelId="{A3B423A4-7295-4637-A878-AF36C656AC40}" type="presParOf" srcId="{3A875463-535F-41C6-9A6E-709623B2433C}" destId="{A88B5DF3-97E2-4D6C-9487-6FF50708CF78}" srcOrd="0" destOrd="0" presId="urn:microsoft.com/office/officeart/2005/8/layout/pyramid1"/>
    <dgm:cxn modelId="{C214A8A1-9EA9-4BF9-9DF0-AA15872D3290}" type="presParOf" srcId="{3A875463-535F-41C6-9A6E-709623B2433C}" destId="{868BECA1-4CA4-4ED3-B0D5-7D07B380A541}" srcOrd="1" destOrd="0" presId="urn:microsoft.com/office/officeart/2005/8/layout/pyramid1"/>
    <dgm:cxn modelId="{233E65C6-CC77-47F7-8305-B921EE6FC871}" type="presParOf" srcId="{A8CDC1B5-2566-45A8-BAA2-8E072D360B34}" destId="{6884DF37-80C6-4739-8B24-0EDB918FA7A8}" srcOrd="3" destOrd="0" presId="urn:microsoft.com/office/officeart/2005/8/layout/pyramid1"/>
    <dgm:cxn modelId="{39404F9C-65E2-484D-8CF5-F747316F1388}" type="presParOf" srcId="{6884DF37-80C6-4739-8B24-0EDB918FA7A8}" destId="{520BCD24-05D2-4D19-B394-1EF830D1A195}" srcOrd="0" destOrd="0" presId="urn:microsoft.com/office/officeart/2005/8/layout/pyramid1"/>
    <dgm:cxn modelId="{1C6202C3-8C4A-4DC3-9124-74BA008C6C11}" type="presParOf" srcId="{6884DF37-80C6-4739-8B24-0EDB918FA7A8}" destId="{2B4C990B-2446-4EFD-A849-4B06CA248EB9}" srcOrd="1" destOrd="0" presId="urn:microsoft.com/office/officeart/2005/8/layout/pyramid1"/>
    <dgm:cxn modelId="{A06C7D28-7534-4639-A3D0-08A7DD5B527A}" type="presParOf" srcId="{A8CDC1B5-2566-45A8-BAA2-8E072D360B34}" destId="{C3EE4FDB-9273-46E7-8B32-033AC782CDAB}" srcOrd="4" destOrd="0" presId="urn:microsoft.com/office/officeart/2005/8/layout/pyramid1"/>
    <dgm:cxn modelId="{66CC8D97-CB1B-4F0E-BBA5-962B21D3F0C3}" type="presParOf" srcId="{C3EE4FDB-9273-46E7-8B32-033AC782CDAB}" destId="{25348593-1E96-4DF6-A706-083F5E13BE05}" srcOrd="0" destOrd="0" presId="urn:microsoft.com/office/officeart/2005/8/layout/pyramid1"/>
    <dgm:cxn modelId="{D3A96538-A4F3-4BF7-B04F-1AF614AC433F}" type="presParOf" srcId="{C3EE4FDB-9273-46E7-8B32-033AC782CDAB}" destId="{9599DC79-8FC2-4C69-9C2D-75DC107EFE9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6AAB-56D0-47BC-8F7B-258A9A9B7539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E6BB-5788-4FBB-8066-C34BFC401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4657-4453-4796-8EE4-FC9CD130657C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16C3-5440-4735-96A7-9ADA04D18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C0C6-4308-4430-AABC-B2FB85D891EC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E0D1-C827-47CD-92CF-E35726DAA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976D7-DA68-43CA-BDD9-669EA6BB0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6AD2A-246E-466D-82FB-B4426955E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33C0-C2A8-4A74-86CE-09D30C7C0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9FA6-30ED-4357-81D3-9FD5CE4B2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3B6FD-DEDF-4E1D-8EBD-64C71CB72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EFF3-29CC-489F-A66E-381E0C0AE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B39D-B18E-4BB6-94DE-C8A7E2CC9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CAA27-C213-4F54-9804-BD120928D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ACDA-DC7C-44B2-8262-7B57A9E06222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7760-5283-4DCC-9F06-8A90D0F34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F5568-AA4A-4889-9C00-A7A0FDD76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3DF3-0F72-4910-8293-152B80B72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5290-4793-462C-931C-1F0658EAE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4A83-1881-4E59-B458-4A552DBC9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A3F06-A9BF-486E-98AA-32EB468CB2C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7E90-AD57-4C6A-8EDE-40D20E6E2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7DFB-45A9-4616-AF10-D1EC3F51F217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1E73-6177-4E21-B8AB-B82D6D17C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22B6-341B-4890-AC25-EB956C217EEE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0085-4B16-4AEA-91BF-7D3A495C7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1586-90A1-4F51-B3AD-4E34AB74AE5A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D7EA-A5C6-4E28-81CA-7EFF9FF47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DD98-682C-4238-A2E3-412B61F2A829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90BD-3E62-4EAE-BF2E-C0810ABC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A5C0-0D95-4480-8A38-A635CA382E69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24367-2609-41D8-828A-642965225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CCB2-5072-48EC-A5CC-072B80B9549A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86EF-D536-4D73-9B34-2656EE4D6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32868-5A7C-452C-AE9C-F9E091240974}" type="datetimeFigureOut">
              <a:rPr lang="ru-RU"/>
              <a:pPr>
                <a:defRPr/>
              </a:pPr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5A2657-2656-4171-BCFB-879795DCC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FD2E95A-3D50-4791-82BE-AB5C3ABE9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Средневековая европейская притча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500" smtClean="0"/>
              <a:t>«Предназначение овец — давать молоко и шерсть, быков — пахать землю, псов — защищать овец и быков от волков. Бог хранит их, коли каждый вид сих животных исполняет свой долг. Так же и </a:t>
            </a:r>
            <a:r>
              <a:rPr lang="ru-RU" b="1" smtClean="0"/>
              <a:t>сословия</a:t>
            </a:r>
            <a:r>
              <a:rPr lang="ru-RU" sz="2500" smtClean="0"/>
              <a:t> учинил он, дабы </a:t>
            </a:r>
            <a:r>
              <a:rPr lang="ru-RU" sz="2500" u="sng" smtClean="0"/>
              <a:t>несли различные службы в этом</a:t>
            </a:r>
            <a:r>
              <a:rPr lang="ru-RU" sz="2500" smtClean="0"/>
              <a:t> мире. Он установил одним... молиться за других, чтобы они, исполненные доброты, подобно овцам, наставляли людей, питая их молоком проповеди, и внушали им горячую любовь к Богу руном доброго примера. Он установил другим, чтобы они, подобно быкам, обеспечивали жизнь себе и другим. Наконец, третьим установил он, как собакам, проявлять силу в необходимых пределах, как от волков защищая тех, кто молится и пашет землю».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5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500" smtClean="0"/>
          </a:p>
          <a:p>
            <a:pPr eaLnBrk="1" hangingPunct="1">
              <a:lnSpc>
                <a:spcPct val="80000"/>
              </a:lnSpc>
            </a:pPr>
            <a:endParaRPr lang="ru-RU" sz="25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Феодальная лестница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Взаимные обязанности вассала и сеньора</a:t>
            </a:r>
            <a:endParaRPr lang="ru-RU" dirty="0"/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/>
              <a:t>    «Настал день, когда эти рыцари, с непокрытой головой преклонили колени перед сеньором, владевшим самыми непреступными крепостями страны. Они вложили свои безоружные руки в его ладони, и он сжал их в своих ладонях. Затем он воздел руки, даруя своим вассалам равенство, наделяя их честью, делая их как бы своими приемными детьми. Затем эти рыцари поклялись служить и помогать герцогу, никогда не покушаться на его жизнь, не чинить вреда его телу – и стали в силу этой клятвы его вассалами, его детьми, которые должны были вести себя по отношению к своему сеньору подобно добрым сыновьям, а он в свою очередь, обязан был доставлять им пропитание. Развлечения, обеспечивать оружием».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17" name="Group 21"/>
          <p:cNvGraphicFramePr>
            <a:graphicFrameLocks noGrp="1"/>
          </p:cNvGraphicFramePr>
          <p:nvPr/>
        </p:nvGraphicFramePr>
        <p:xfrm>
          <a:off x="611188" y="549275"/>
          <a:ext cx="7632700" cy="6188075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532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Сеньор обязан	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Военная служба 40 дней в году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и покровительство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Материальная помощь при посвящении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сына в рыцари и замужестве дочери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Наделение землей с крестьянами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 совете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Опека семьи в случае смерти кормильца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Вассал обязан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611188" y="549275"/>
          <a:ext cx="7632700" cy="6188075"/>
        </p:xfrm>
        <a:graphic>
          <a:graphicData uri="http://schemas.openxmlformats.org/drawingml/2006/table">
            <a:tbl>
              <a:tblPr/>
              <a:tblGrid>
                <a:gridCol w="2544762"/>
                <a:gridCol w="2543175"/>
                <a:gridCol w="2544763"/>
              </a:tblGrid>
              <a:tr h="532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Сеньор обязан	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Военная служба 40 дней в году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и покровительство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Материальная помощь при посвящении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сына в рыцари и замужестве дочери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Наделение землей с крестьянами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 совете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Опека семьи в случае смерти кормильца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Вассал обязан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9942" name="Line 11"/>
          <p:cNvSpPr>
            <a:spLocks noChangeShapeType="1"/>
          </p:cNvSpPr>
          <p:nvPr/>
        </p:nvSpPr>
        <p:spPr bwMode="auto">
          <a:xfrm flipH="1" flipV="1">
            <a:off x="5435600" y="1052513"/>
            <a:ext cx="1223963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12"/>
          <p:cNvSpPr>
            <a:spLocks noChangeShapeType="1"/>
          </p:cNvSpPr>
          <p:nvPr/>
        </p:nvSpPr>
        <p:spPr bwMode="auto">
          <a:xfrm flipH="1">
            <a:off x="5364163" y="2997200"/>
            <a:ext cx="12239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4" name="Line 13"/>
          <p:cNvSpPr>
            <a:spLocks noChangeShapeType="1"/>
          </p:cNvSpPr>
          <p:nvPr/>
        </p:nvSpPr>
        <p:spPr bwMode="auto">
          <a:xfrm flipH="1">
            <a:off x="5508625" y="2997200"/>
            <a:ext cx="1655763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Line 14"/>
          <p:cNvSpPr>
            <a:spLocks noChangeShapeType="1"/>
          </p:cNvSpPr>
          <p:nvPr/>
        </p:nvSpPr>
        <p:spPr bwMode="auto">
          <a:xfrm flipV="1">
            <a:off x="2700338" y="1989138"/>
            <a:ext cx="64770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Line 15"/>
          <p:cNvSpPr>
            <a:spLocks noChangeShapeType="1"/>
          </p:cNvSpPr>
          <p:nvPr/>
        </p:nvSpPr>
        <p:spPr bwMode="auto">
          <a:xfrm>
            <a:off x="2627313" y="2997200"/>
            <a:ext cx="5762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16"/>
          <p:cNvSpPr>
            <a:spLocks noChangeShapeType="1"/>
          </p:cNvSpPr>
          <p:nvPr/>
        </p:nvSpPr>
        <p:spPr bwMode="auto">
          <a:xfrm>
            <a:off x="2484438" y="2924175"/>
            <a:ext cx="107950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95288" y="2852738"/>
            <a:ext cx="8497887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Проект "В рыцарском замке"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Цель проекта – подготовить и провести виртуальную экскурсию по рыцарскому замку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229600" cy="320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Создать модель замка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Помочь рыцарю собраться на турнир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Придумать и расшифровать герб рыцаря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Ознакомиться с кодексом рыцарской чести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Правила работы над проектом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Внимательно ознакомьтесь с инструкцией и дополнительным материалом</a:t>
            </a:r>
          </a:p>
          <a:p>
            <a:r>
              <a:rPr lang="ru-RU" sz="2800" smtClean="0"/>
              <a:t>Распределите обязанности внутри группы, каждый должен быть задействован</a:t>
            </a:r>
          </a:p>
          <a:p>
            <a:r>
              <a:rPr lang="ru-RU" sz="2800" smtClean="0"/>
              <a:t>Выслушивайте каждого, но не теряйте время на  конфликты</a:t>
            </a:r>
          </a:p>
          <a:p>
            <a:r>
              <a:rPr lang="ru-RU" sz="2800" smtClean="0"/>
              <a:t>Выберите участника, который будет представлять результат вашей работы в стиле экскурсовода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Текст с ошибками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В период позднего Средневековья зарождается феодальное общество, т.е. такая форма совместного проживания людей, при которой земля принадлежит Всем в равной степени, без всяких ограничений и условий. Вассал может дать сеньору землю, а сеньор – вассалу. Военную службу несут только члены профессиональной армии. Символом Средневековья были рыцари. Они проживали в огромных замках, которые состояли из крепостных стен, смотровых башен, центром замка был – жондон  (башня для проживания крестьян). Обмундирование рыцаря было очень тяжелым, так как состояла только из двух элементов. На щите обязательно располагался герб, который рассказывал об истории  всего королевства.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Текст с ошибками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В период позднего Средневековья зарождается феодальное общество, т.е. такая форма совместного проживания людей, при которой земля </a:t>
            </a:r>
            <a:r>
              <a:rPr lang="ru-RU" sz="2400" smtClean="0">
                <a:solidFill>
                  <a:srgbClr val="FF3300"/>
                </a:solidFill>
              </a:rPr>
              <a:t>принадлежит Всем в равной степени, без всяких ограничений и условий.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FF3300"/>
                </a:solidFill>
              </a:rPr>
              <a:t>Вассал может дать сеньору землю</a:t>
            </a:r>
            <a:r>
              <a:rPr lang="ru-RU" sz="2400" smtClean="0"/>
              <a:t>, а сеньор – вассалу. Военную службу несут </a:t>
            </a:r>
            <a:r>
              <a:rPr lang="ru-RU" sz="2400" smtClean="0">
                <a:solidFill>
                  <a:srgbClr val="FF3300"/>
                </a:solidFill>
              </a:rPr>
              <a:t>только члены профессиональной армии</a:t>
            </a:r>
            <a:r>
              <a:rPr lang="ru-RU" sz="2400" smtClean="0"/>
              <a:t>. Символом Средневековья были рыцари. Они проживали в огромных замках, которые состояли из крепостных стен, смотровых башен, центром замка был –</a:t>
            </a:r>
            <a:r>
              <a:rPr lang="ru-RU" sz="2400" smtClean="0">
                <a:solidFill>
                  <a:srgbClr val="FF3300"/>
                </a:solidFill>
              </a:rPr>
              <a:t> жондон </a:t>
            </a:r>
            <a:r>
              <a:rPr lang="ru-RU" sz="2400" smtClean="0"/>
              <a:t> (башня для проживания крестьян). Обмундирование рыцаря было очень тяжелым, так как состояла </a:t>
            </a:r>
            <a:r>
              <a:rPr lang="ru-RU" sz="2400" smtClean="0">
                <a:solidFill>
                  <a:srgbClr val="FF3300"/>
                </a:solidFill>
              </a:rPr>
              <a:t>только из двух элементов.</a:t>
            </a:r>
            <a:r>
              <a:rPr lang="ru-RU" sz="2400" smtClean="0"/>
              <a:t> На щите обязательно располагался герб, который рассказывал об истории  </a:t>
            </a:r>
            <a:r>
              <a:rPr lang="ru-RU" sz="2400" smtClean="0">
                <a:solidFill>
                  <a:srgbClr val="FF3300"/>
                </a:solidFill>
              </a:rPr>
              <a:t>всего королевства.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Поставь себе оценку за урок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7-9 «+» - 5 (отлично!)</a:t>
            </a:r>
          </a:p>
          <a:p>
            <a:r>
              <a:rPr lang="ru-RU" b="1" smtClean="0"/>
              <a:t>4-6 «+» - 4 (хорошо.)</a:t>
            </a:r>
          </a:p>
          <a:p>
            <a:r>
              <a:rPr lang="ru-RU" b="1" smtClean="0"/>
              <a:t>3«+» - 3 (удовлетворительно)</a:t>
            </a:r>
          </a:p>
          <a:p>
            <a:r>
              <a:rPr lang="ru-RU" b="1" smtClean="0"/>
              <a:t>0-2«+»- 2 (плохо)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«Феодальное общество  в период расцвета средневековья»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mtClean="0"/>
              <a:t>Новое устройство общества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mtClean="0"/>
              <a:t>Сеньоры и вассалы. Вассальная пирамида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smtClean="0"/>
              <a:t>В рыцарском замке</a:t>
            </a:r>
          </a:p>
          <a:p>
            <a:pPr marL="514350" indent="-514350" eaLnBrk="1" hangingPunct="1"/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7107" name="WordArt 4"/>
          <p:cNvSpPr>
            <a:spLocks noChangeArrowheads="1" noChangeShapeType="1" noTextEdit="1"/>
          </p:cNvSpPr>
          <p:nvPr/>
        </p:nvSpPr>
        <p:spPr bwMode="auto">
          <a:xfrm>
            <a:off x="1331913" y="3048000"/>
            <a:ext cx="6840537" cy="17494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Всем спасибо за урок!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Средневековая европейская притча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500" smtClean="0"/>
              <a:t>«Предназначение овец — давать молоко и шерсть, быков — пахать землю, псов — защищать овец и быков от волков. Бог хранит их, коли каждый вид сих животных исполняет свой долг. Так же и </a:t>
            </a:r>
            <a:r>
              <a:rPr lang="ru-RU" b="1" smtClean="0"/>
              <a:t>сословия</a:t>
            </a:r>
            <a:r>
              <a:rPr lang="ru-RU" sz="2500" smtClean="0"/>
              <a:t> учинил он, дабы </a:t>
            </a:r>
            <a:r>
              <a:rPr lang="ru-RU" sz="2500" u="sng" smtClean="0"/>
              <a:t>несли различные службы</a:t>
            </a:r>
            <a:r>
              <a:rPr lang="ru-RU" sz="2500" smtClean="0"/>
              <a:t> в этом мире. Он установил одним... молиться за других, чтобы они, исполненные доброты, подобно овцам, наставляли людей, питая их молоком проповеди, и внушали им горячую любовь к Богу руном доброго примера. Он установил другим, чтобы они, подобно быкам, обеспечивали жизнь себе и другим. Наконец, третьим установил он, как собакам, проявлять силу в необходимых пределах, как от волков защищая тех, кто молится и пашет землю».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5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500" smtClean="0"/>
          </a:p>
          <a:p>
            <a:pPr eaLnBrk="1" hangingPunct="1">
              <a:lnSpc>
                <a:spcPct val="80000"/>
              </a:lnSpc>
            </a:pPr>
            <a:endParaRPr lang="ru-RU" sz="25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Сословия – большие группы людей, которые отличаются друг от друга закрепленными за ними правами и обязанностями, передающимися по наследству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0000FF"/>
                </a:solidFill>
              </a:rPr>
              <a:t>Свободный крестьянин, рыцарь, монах, зависимый крестьянин, священник, ремесленник, граф.</a:t>
            </a:r>
          </a:p>
        </p:txBody>
      </p:sp>
      <p:graphicFrame>
        <p:nvGraphicFramePr>
          <p:cNvPr id="47133" name="Group 29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819400"/>
                <a:gridCol w="2087563"/>
                <a:gridCol w="3322637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Средневековое общество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«Молящиеся»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«Сражающиеся»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«Трудящиеся»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768" name="Picture 46" descr="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781300"/>
            <a:ext cx="2160588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9" name="Picture 47" descr="ры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860800"/>
            <a:ext cx="21336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0" name="Picture 48" descr="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5013325"/>
            <a:ext cx="13620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Picture 49" descr="normal_merchant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5013325"/>
            <a:ext cx="1220788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0000FF"/>
                </a:solidFill>
              </a:rPr>
              <a:t>Сословия</a:t>
            </a:r>
          </a:p>
        </p:txBody>
      </p:sp>
      <p:graphicFrame>
        <p:nvGraphicFramePr>
          <p:cNvPr id="19501" name="Group 4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5350"/>
        </p:xfrm>
        <a:graphic>
          <a:graphicData uri="http://schemas.openxmlformats.org/drawingml/2006/table">
            <a:tbl>
              <a:tblPr/>
              <a:tblGrid>
                <a:gridCol w="2819400"/>
                <a:gridCol w="2087563"/>
                <a:gridCol w="3322637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Средневековое общество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Состав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«Молящиеся»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Священники и монахи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«Сражающиеся»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Рыцари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«Трудящиеся»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Крестьяне, ремесленники, купцы и торговцы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792" name="Picture 46" descr="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781300"/>
            <a:ext cx="2160588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3" name="Picture 47" descr="ры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860800"/>
            <a:ext cx="21336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4" name="Picture 48" descr="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5013325"/>
            <a:ext cx="13620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5" name="Picture 49" descr="normal_merchant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5013325"/>
            <a:ext cx="1220788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Феодальное общество</a:t>
            </a:r>
          </a:p>
        </p:txBody>
      </p:sp>
      <p:sp>
        <p:nvSpPr>
          <p:cNvPr id="33794" name="Таблица 2"/>
          <p:cNvSpPr>
            <a:spLocks noGrp="1"/>
          </p:cNvSpPr>
          <p:nvPr>
            <p:ph type="tbl" idx="1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Феодальное общество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это такая форма совместного проживания людей,  основу которой составляет  земля, дававшаяся на определенных условиях в фактически наследственное владение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Феодальная лестница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747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Оформление по умолчанию</vt:lpstr>
      <vt:lpstr>Тема Office</vt:lpstr>
      <vt:lpstr>Средневековая европейская притча</vt:lpstr>
      <vt:lpstr>«Феодальное общество  в период расцвета средневековья»</vt:lpstr>
      <vt:lpstr>Средневековая европейская притча</vt:lpstr>
      <vt:lpstr>Слайд 4</vt:lpstr>
      <vt:lpstr>Свободный крестьянин, рыцарь, монах, зависимый крестьянин, священник, ремесленник, граф.</vt:lpstr>
      <vt:lpstr>Сословия</vt:lpstr>
      <vt:lpstr>Феодальное общество</vt:lpstr>
      <vt:lpstr>Феодальное общество</vt:lpstr>
      <vt:lpstr>Феодальная лестница</vt:lpstr>
      <vt:lpstr>Феодальная лестница</vt:lpstr>
      <vt:lpstr>Взаимные обязанности вассала и сеньора</vt:lpstr>
      <vt:lpstr>Слайд 12</vt:lpstr>
      <vt:lpstr>Слайд 13</vt:lpstr>
      <vt:lpstr>Слайд 14</vt:lpstr>
      <vt:lpstr>   Цель проекта – подготовить и провести виртуальную экскурсию по рыцарскому замку</vt:lpstr>
      <vt:lpstr>Правила работы над проектом</vt:lpstr>
      <vt:lpstr>Текст с ошибками</vt:lpstr>
      <vt:lpstr>Текст с ошибками</vt:lpstr>
      <vt:lpstr>Поставь себе оценку за урок</vt:lpstr>
      <vt:lpstr>Слайд 20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Средневековая европейская притча</dc:title>
  <dc:creator>Vip</dc:creator>
  <cp:lastModifiedBy>User</cp:lastModifiedBy>
  <cp:revision>4</cp:revision>
  <dcterms:created xsi:type="dcterms:W3CDTF">2014-10-07T19:06:38Z</dcterms:created>
  <dcterms:modified xsi:type="dcterms:W3CDTF">2014-10-09T12:50:29Z</dcterms:modified>
</cp:coreProperties>
</file>