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88163" cy="100171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5FA30-327E-4F85-972B-EF3E63E2D6F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E5A1B-4C53-46AF-80BE-3AC1D5AC8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63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2CC9A8-847D-48DD-A30A-AEAA7835DBA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AE0406-00C3-4843-A58C-72E75A4B1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ru/url?sa=i&amp;source=images&amp;cd=&amp;cad=rja&amp;docid=-6QQfhlHcl-BwM&amp;tbnid=XXuZ8y64dQ6ePM:&amp;ved=0CAgQjRwwAA&amp;url=http://www.izone.ru/data/kakaja-raznica-mezhdu-chervjami-trojanami-i-virusami.htm&amp;ei=rImVUbHnB4Wm4ASsuYHYCQ&amp;psig=AFQjCNGYlZswu6ias7C7LHFKFDo3RqpyOA&amp;ust=136884100416504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google.ru/url?sa=i&amp;source=images&amp;cd=&amp;cad=rja&amp;docid=xPkMIu7ruMOf8M&amp;tbnid=cXAEE3TAPhk-uM:&amp;ved=0CAgQjRwwAA&amp;url=http://prosto-site.org/novosti/v-proshlom-godu-poyavilas-tret-vseh-kompyuternyh-virusov&amp;ei=4omVUeWJOu7Z4QT05IH4Aw&amp;psig=AFQjCNE-_JlrZfAFTcRojVBsm6ska-JZBA&amp;ust=1368841058986387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url?sa=i&amp;rct=j&amp;q=%D0%BA%D0%B0%D1%80%D1%82%D0%B8%D0%BD%D0%BA%D0%B8+%D0%B8%D0%BD%D1%84%D0%BE%D1%80%D0%BC%D0%B0%D1%86%D0%B8%D0%BE%D0%BD%D0%BD%D0%BE%D0%B5+%D0%BE%D0%B1%D1%89%D0%B5%D1%81%D1%82%D0%B2%D0%BE&amp;source=images&amp;cd=&amp;cad=rja&amp;docid=RzVbF9JxD2_APM&amp;tbnid=9Ffhi73AxShsNM:&amp;ved=0CAUQjRw&amp;url=http://telemont.ru/spip.php?rubrique40&amp;ei=6HGVUebALuil4ATA64DoBA&amp;psig=AFQjCNFzCa5zxW5btJSoOx8nv-vGXjL5rQ&amp;ust=13688348672413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ru/url?sa=i&amp;rct=j&amp;q=fdnjvfnbpbhjdfyyst+rjydtqhts+gj+c,jhrt+vfiby&amp;source=images&amp;cd=&amp;cad=rja&amp;docid=PfVkXalgxQs0wM&amp;tbnid=oPNb0prPDvFuHM:&amp;ved=0CAUQjRw&amp;url=http://www.radioazadlyg.org/content/iran-blokada-export-avtomobiley/24929220.html&amp;ei=enGVUazZNamJ4gS1yIHoDg&amp;psig=AFQjCNEr_-3V4T5Y6OdjF3rA-CQn1ySFlA&amp;ust=136883468589413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//commons.wikimedia.org/wiki/File:Sergey_Brin_cropped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Steve_Ballmer_at_CES_2010_cropped.jpg?uselang=ru" TargetMode="Externa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Alexey_Pajitnov_-_2575833305_(crop).jpg?uselang=r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ru/url?sa=i&amp;source=images&amp;cd=&amp;cad=rja&amp;docid=0oth-09svyRCOM&amp;tbnid=O8wFMhGAsq2c0M:&amp;ved=0CAgQjRwwAA&amp;url=http://pravda-odna.com/home/zachem-kompyuter-doma/&amp;ei=44iVUbDUD8Ln4QSG5oHgCQ&amp;psig=AFQjCNFLKI_gxKzwWTdohTZCOLTrpE8mJg&amp;ust=136884080329064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7687" y="22383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Зачем нужна информатика?</a:t>
            </a:r>
            <a:endParaRPr lang="ru-RU" dirty="0"/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803574" cy="2863066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246560" cy="1892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Однако, даже в таких простых вещах вас могут подстерегать камни.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Интернет-вирусы</a:t>
            </a:r>
            <a:r>
              <a:rPr lang="ru-RU" dirty="0" smtClean="0"/>
              <a:t>, </a:t>
            </a:r>
            <a:r>
              <a:rPr lang="ru-RU" dirty="0" err="1" smtClean="0"/>
              <a:t>интернет-мошенники</a:t>
            </a:r>
            <a:r>
              <a:rPr lang="ru-RU" dirty="0" smtClean="0"/>
              <a:t>, пиратское программное обеспечение, ориентирование в программном обеспечении, современных электронных документах – как во всём этом можно разобраться без информатики?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www.izone.ru/userfiles/images/image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2857500" cy="2857500"/>
          </a:xfrm>
          <a:prstGeom prst="rect">
            <a:avLst/>
          </a:prstGeom>
          <a:noFill/>
        </p:spPr>
      </p:pic>
      <p:pic>
        <p:nvPicPr>
          <p:cNvPr id="22534" name="Picture 6" descr="http://prosto-site.org/media/images/11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717032"/>
            <a:ext cx="3810000" cy="2886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Вот и выходит, что и дома и на работе, везде вам знание информатики необходимо и тут уж никак не отвертишься</a:t>
            </a:r>
            <a:endParaRPr lang="ru-RU" dirty="0"/>
          </a:p>
        </p:txBody>
      </p:sp>
      <p:pic>
        <p:nvPicPr>
          <p:cNvPr id="23554" name="Picture 2" descr="F:\autorun.inf\учитель года 2013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5400599" cy="4045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Одним из классов вредоносных компьютерных программ являются так называемые </a:t>
            </a:r>
            <a:r>
              <a:rPr lang="ru-RU" dirty="0" err="1" smtClean="0"/>
              <a:t>зип-бомбы</a:t>
            </a:r>
            <a:r>
              <a:rPr lang="ru-RU" dirty="0" smtClean="0"/>
              <a:t>. Это архивные файлы формата .</a:t>
            </a:r>
            <a:r>
              <a:rPr lang="ru-RU" dirty="0" err="1" smtClean="0"/>
              <a:t>zip</a:t>
            </a:r>
            <a:r>
              <a:rPr lang="ru-RU" dirty="0" smtClean="0"/>
              <a:t>, которые при распаковке многократно увеличиваются в размере. Например, одна из самых известных </a:t>
            </a:r>
            <a:r>
              <a:rPr lang="ru-RU" dirty="0" err="1" smtClean="0"/>
              <a:t>зип-бомб</a:t>
            </a:r>
            <a:r>
              <a:rPr lang="ru-RU" dirty="0" smtClean="0"/>
              <a:t> под названием 42.zip имеет размер всего 42 КБ, при этом внутри архива содержится 5 слоёв вложенных архивов по 16 файлов на уровень. Размер каждого файла на последнем уровне — 4,3 ГБ, а весь архив в распакованном виде занимает 4,5 Петабайта. Вредоносное действие таких архивов заключается в переполнении системных ресурсов, когда их пытаются просканировать антивирусы или другие системные программы, хотя в настоящее время все приличные антивирусы распознают бомбы заранее и не пытаются вскрывать их до конца.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Немного об интересном в мире информатики</a:t>
            </a:r>
            <a:endParaRPr lang="ru-RU" dirty="0"/>
          </a:p>
        </p:txBody>
      </p:sp>
      <p:pic>
        <p:nvPicPr>
          <p:cNvPr id="4" name="Рисунок 3" descr="Какое деструктивное действие выполняют зип-бомбы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57192"/>
            <a:ext cx="1890509" cy="1512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	Когда и за что банковский компьютер оштрафовали, изъяв постоянную и оперативную память?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Одна американская супружеская пара в 1992 году прошла процедуру банкротства, однако из банка снова пришло напоминание о долге. Банк извинился, списав ошибку на автоматическую программу компьютера, но после извинений рассылка напоминаний не прекратилась. Рассмотрев жалобу супругов, судья по банкротству вынес решение оштрафовать компьютер, изъяв 50 МБ постоянной и 10 МБ оперативной памяти. В этом же решении было сказано, что штраф может быть отменён, как только компьютер прекратит выписку новых напоминаний.</a:t>
            </a:r>
          </a:p>
          <a:p>
            <a:endParaRPr lang="ru-RU" dirty="0"/>
          </a:p>
        </p:txBody>
      </p:sp>
      <p:pic>
        <p:nvPicPr>
          <p:cNvPr id="4" name="Рисунок 3" descr="Когда и за что банковский компьютер оштрафовали, изъяв постоянную и оперативную память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2"/>
            <a:ext cx="2394565" cy="2088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	Каким образом по напечатанным листам бумаги можно установить серийный номер принтера, дату и время печати?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Значительная часть современных цветных принтеров печатает на каждом листе бумаги свой серийный номер, а также дату и время печати в закодированном виде жёлтыми точками, едва видимыми невооружённым глазом. Эти данные были опубликованы правозащитной организацией </a:t>
            </a:r>
            <a:r>
              <a:rPr lang="ru-RU" dirty="0" err="1" smtClean="0"/>
              <a:t>Electronic</a:t>
            </a:r>
            <a:r>
              <a:rPr lang="ru-RU" dirty="0" smtClean="0"/>
              <a:t> </a:t>
            </a:r>
            <a:r>
              <a:rPr lang="ru-RU" dirty="0" err="1" smtClean="0"/>
              <a:t>Frontier</a:t>
            </a:r>
            <a:r>
              <a:rPr lang="ru-RU" dirty="0" smtClean="0"/>
              <a:t> </a:t>
            </a:r>
            <a:r>
              <a:rPr lang="ru-RU" dirty="0" err="1" smtClean="0"/>
              <a:t>Foundation</a:t>
            </a:r>
            <a:r>
              <a:rPr lang="ru-RU" dirty="0" smtClean="0"/>
              <a:t> в 2005 году, после чего производители принтеров признали, что такая мера была внедрена по соглашению между ними, крупнейшими банками и правительством США для борьбы с фальшивомонетничеством. Из крупнейших производителей только принтеры </a:t>
            </a:r>
            <a:r>
              <a:rPr lang="ru-RU" dirty="0" err="1" smtClean="0"/>
              <a:t>Samsung</a:t>
            </a:r>
            <a:r>
              <a:rPr lang="ru-RU" dirty="0" smtClean="0"/>
              <a:t> не печатают жёлтые точки.</a:t>
            </a:r>
          </a:p>
          <a:p>
            <a:endParaRPr lang="ru-RU" dirty="0"/>
          </a:p>
        </p:txBody>
      </p:sp>
      <p:pic>
        <p:nvPicPr>
          <p:cNvPr id="4" name="Рисунок 3" descr="Каким образом по напечатанным листам бумаги можно установить серийный номер принтера, дату и время печати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2898621" cy="2492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	Откуда произошло слово «</a:t>
            </a:r>
            <a:r>
              <a:rPr lang="ru-RU" b="1" dirty="0" err="1" smtClean="0"/>
              <a:t>баг</a:t>
            </a:r>
            <a:r>
              <a:rPr lang="ru-RU" b="1" dirty="0" smtClean="0"/>
              <a:t>» в значении «неисправность»?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9 сентября 1947 года инженеры Гарвардского университета обнаружили причину неисправности ЭВМ </a:t>
            </a:r>
            <a:r>
              <a:rPr lang="ru-RU" dirty="0" err="1" smtClean="0"/>
              <a:t>Mark</a:t>
            </a:r>
            <a:r>
              <a:rPr lang="ru-RU" dirty="0" smtClean="0"/>
              <a:t> II — застрявшего между контактами реле мотылька. Один из них </a:t>
            </a:r>
            <a:r>
              <a:rPr lang="ru-RU" dirty="0" err="1" smtClean="0"/>
              <a:t>задокументировал</a:t>
            </a:r>
            <a:r>
              <a:rPr lang="ru-RU" dirty="0" smtClean="0"/>
              <a:t> происшествие под названием «Первый случай обнаружения </a:t>
            </a:r>
            <a:r>
              <a:rPr lang="ru-RU" dirty="0" err="1" smtClean="0"/>
              <a:t>бага</a:t>
            </a:r>
            <a:r>
              <a:rPr lang="ru-RU" dirty="0" smtClean="0"/>
              <a:t>» (по </a:t>
            </a:r>
            <a:r>
              <a:rPr lang="ru-RU" dirty="0" err="1" smtClean="0"/>
              <a:t>английски</a:t>
            </a:r>
            <a:r>
              <a:rPr lang="ru-RU" dirty="0" smtClean="0"/>
              <a:t> </a:t>
            </a:r>
            <a:r>
              <a:rPr lang="ru-RU" dirty="0" err="1" smtClean="0"/>
              <a:t>bug</a:t>
            </a:r>
            <a:r>
              <a:rPr lang="ru-RU" dirty="0" smtClean="0"/>
              <a:t> означает насекомое). Однако слово «</a:t>
            </a:r>
            <a:r>
              <a:rPr lang="ru-RU" dirty="0" err="1" smtClean="0"/>
              <a:t>баг</a:t>
            </a:r>
            <a:r>
              <a:rPr lang="ru-RU" dirty="0" smtClean="0"/>
              <a:t>» для обозначения технических неисправностей начали использовать ещё задолго до этого, например, оно встречается в дневнике Эдисона. Слово «</a:t>
            </a:r>
            <a:r>
              <a:rPr lang="ru-RU" dirty="0" err="1" smtClean="0"/>
              <a:t>дебаггинг</a:t>
            </a:r>
            <a:r>
              <a:rPr lang="ru-RU" dirty="0" smtClean="0"/>
              <a:t>» в значении «отладка, исправление ошибок» возникло тоже раньше — оксфордский словарь 1945 года описывал его в отношении ремонта авиационных двигателей.</a:t>
            </a:r>
          </a:p>
          <a:p>
            <a:endParaRPr lang="ru-RU" dirty="0"/>
          </a:p>
        </p:txBody>
      </p:sp>
      <p:pic>
        <p:nvPicPr>
          <p:cNvPr id="4" name="Рисунок 3" descr="Откуда произошло слово «баг» в значении «неисправность»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2682597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	Что общего между нашей собакой и зарубежными обезьяной и улиткой?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Только в русском языке и некоторых языках бывших советских республик знак @ называют собачкой. В других языках чаще всего @ называют обезьянкой или улиткой, встречаются и такие экзотические варианты как </a:t>
            </a:r>
            <a:r>
              <a:rPr lang="ru-RU" dirty="0" err="1" smtClean="0"/>
              <a:t>штрудель</a:t>
            </a:r>
            <a:r>
              <a:rPr lang="ru-RU" dirty="0" smtClean="0"/>
              <a:t> (на иврите), сельдь под маринадом (в чешском и словацком), лунное ухо (в казахском).</a:t>
            </a:r>
          </a:p>
          <a:p>
            <a:endParaRPr lang="ru-RU" dirty="0"/>
          </a:p>
        </p:txBody>
      </p:sp>
      <p:pic>
        <p:nvPicPr>
          <p:cNvPr id="4" name="Рисунок 3" descr="Что общего между нашей собакой и зарубежными обезьяной и улиткой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2952328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Ровно </a:t>
            </a:r>
            <a:r>
              <a:rPr lang="ru-RU" dirty="0" smtClean="0"/>
              <a:t>25 </a:t>
            </a:r>
            <a:r>
              <a:rPr lang="ru-RU" dirty="0" smtClean="0"/>
              <a:t>лет назад</a:t>
            </a:r>
            <a:br>
              <a:rPr lang="ru-RU" dirty="0" smtClean="0"/>
            </a:br>
            <a:r>
              <a:rPr lang="ru-RU" dirty="0" err="1" smtClean="0"/>
              <a:t>Бернерс</a:t>
            </a:r>
            <a:r>
              <a:rPr lang="ru-RU" dirty="0" smtClean="0"/>
              <a:t>-Ли, как говорят,</a:t>
            </a:r>
            <a:br>
              <a:rPr lang="ru-RU" dirty="0" smtClean="0"/>
            </a:br>
            <a:r>
              <a:rPr lang="ru-RU" dirty="0" smtClean="0"/>
              <a:t>Доработал свой проект –</a:t>
            </a:r>
            <a:br>
              <a:rPr lang="ru-RU" dirty="0" smtClean="0"/>
            </a:br>
            <a:r>
              <a:rPr lang="ru-RU" dirty="0" smtClean="0"/>
              <a:t>Знаменитый </a:t>
            </a:r>
            <a:r>
              <a:rPr lang="ru-RU" dirty="0" err="1" smtClean="0"/>
              <a:t>World</a:t>
            </a:r>
            <a:r>
              <a:rPr lang="ru-RU" dirty="0" smtClean="0"/>
              <a:t> </a:t>
            </a:r>
            <a:r>
              <a:rPr lang="ru-RU" dirty="0" err="1" smtClean="0"/>
              <a:t>Wide</a:t>
            </a:r>
            <a:r>
              <a:rPr lang="ru-RU" dirty="0" smtClean="0"/>
              <a:t> </a:t>
            </a:r>
            <a:r>
              <a:rPr lang="ru-RU" dirty="0" err="1" smtClean="0"/>
              <a:t>Web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КСТАТИ!!!</a:t>
            </a:r>
            <a:endParaRPr lang="ru-RU" dirty="0"/>
          </a:p>
        </p:txBody>
      </p:sp>
      <p:pic>
        <p:nvPicPr>
          <p:cNvPr id="24578" name="Picture 2" descr="http://t0.gstatic.com/images?q=tbn:ANd9GcTub6zpdsChs2nL54dKlJbftxY1Mh4Ve5mMEHVGMdneGMOOBXxi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429000"/>
            <a:ext cx="427491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3" cy="47429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К ответу на вопрос: “Зачем нужна информатика?” можно подойти двумя путями: с профессиональной и бытовой точек зрения.</a:t>
            </a:r>
            <a:endParaRPr lang="ru-RU" sz="3200" dirty="0"/>
          </a:p>
        </p:txBody>
      </p:sp>
      <p:pic>
        <p:nvPicPr>
          <p:cNvPr id="2050" name="Picture 2" descr="C:\Program Files (x86)\Microsoft Office\MEDIA\CAGCAT10\j02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567624"/>
            <a:ext cx="2881188" cy="2659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Если вы читали о развитии общества, то знаете, что каждый раз прогресс человечества происходил в ходе различных информационных революций.</a:t>
            </a:r>
            <a:br>
              <a:rPr lang="ru-RU" dirty="0" smtClean="0"/>
            </a:br>
            <a:r>
              <a:rPr lang="ru-RU" dirty="0" smtClean="0"/>
              <a:t>Мы с вами живём в мире после четвёртой информационной революции, которая заключалась в появлении в 70е годы XX века – микропроцессоров, персональных компьютеров и </a:t>
            </a:r>
            <a:r>
              <a:rPr lang="ru-RU" dirty="0" err="1" smtClean="0"/>
              <a:t>супер</a:t>
            </a:r>
            <a:r>
              <a:rPr lang="ru-RU" dirty="0" smtClean="0"/>
              <a:t> ЭВМ, а также дальнейшей постройке крупных дата центров (от англ. </a:t>
            </a:r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center</a:t>
            </a:r>
            <a:r>
              <a:rPr lang="ru-RU" dirty="0" smtClean="0"/>
              <a:t> – центр данных), что сделало информацию общедоступной и привело к появлению информационного общества.</a:t>
            </a:r>
          </a:p>
          <a:p>
            <a:pPr>
              <a:buNone/>
            </a:pPr>
            <a:r>
              <a:rPr lang="ru-RU" dirty="0" smtClean="0"/>
              <a:t>		Что же такое информационное общество? Это общество, где начинают цениться не только трудовые качества работника (профессиональность), но и его знания, а также возможность самообучаться (самосовершенствоваться), к каждому работнику предъявляются требования по умению обращаться с компьютерной техникой.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Почему?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Начнём с профессиональной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2" name="AutoShape 2" descr="data:image/jpeg;base64,/9j/4AAQSkZJRgABAQAAAQABAAD/2wCEAAkGBxQTEhUUExQWFhUXGBgYGBgXGBocHBoYGBcXFxgVGBoaHyggGh0lHBQXITEhJSkrLi4uFx8zODMsNygtLiwBCgoKDg0OGxAQGiwkHyQsLC4sLCwsLCwsLCw0LCwsLCwsLCwsLCwsLCwsLCwsLCwsLCwsLCwsLCwsLCwsLCwsLP/AABEIAJMBVgMBIgACEQEDEQH/xAAcAAABBQEBAQAAAAAAAAAAAAAFAAIDBAYBBwj/xABFEAABAgMGAgYHBgQFAwUAAAABAhEAAyEEBRIxQVFhcQYTIoGRoRQyQrHB0fAVI1JikuEHU3KCM0NzotIlsvEkNGTC4v/EABkBAQEBAQEBAAAAAAAAAAAAAAABAgMEBf/EACgRAAMBAAIBAwIGAwAAAAAAAAABEQIDEiEiMUEEEzJRYXGB0ZHB8P/aAAwDAQACEQMRAD8Awl5L7SQGqpvZ4bQJtsx1Yadlx5jeLl9kul/zbcOEDUCuYz4cI+2fMwvk9H6KzHs0vc4i396h8ILsfoxlrtYok6/dE5PmpfGDCmfx03X+0YhGGrXc88SlLKOyzk4k5bs7xn19I7KC3Wj9K/8AjB/pLakpsU0FqonHI6zJYMeOWnCpT42/tMZ429J028qnqFltiJqSqWoKAoSHzZ9RGekKcZjXQfKBdxdIJdmlrQUlZUXcOPZw5MYhlX6lLsN/xaiOkMPL+EVLQj7yZtiOn5uAiut+PnEi5zqUrC7l25l2yeITFN+TYdCEPKmH843/AAjeNCZUYqxz1S7vnrQopUJqACM64X98BTflp/nzP1RB9vt5PURJhdXHmEq1zUKUtMxQUr1i5c842PQm0zJiZpmLUpihnLs4U8GZeQ6UQJkSVFa2BNfwv7czjwg9ggfYJLqX2Xr/AC3/AMybq/CJTMBBsquqWWLfeewNFK1eKkqVht6Qrs/+nUdU+yqvZducH/RD1C+wX+9/y61UttYis90T/tKUtMmbg6g9oS1JS5Sr2gCH4xNaUN8efP8ABLJmAN95r/Nm/wDGMRZVE2xYJoZq+PtK0j11N2zXHZm/qV/xjyeRZ1C2qxoUlPWrLqSWIKlVqz+MMtN+AszLoVs8hP3bnOWT6n9PGsDbwvWZjIC3ACRUJOSAGfDzgtY7MD1QAB+7U/Y17GfagDeRwTXZJpTXNAd66PTlGiJF66LSokkqBP8ASKcPUIgVfeJwSKYQAWA3pkPrWLV0z2TkMz4caxSvi1YkpS2VcucUuPxgwKjZ9B7YJfbNWY4Qwdluz6RiSuD/AEeUpScKMw5NQNeMSU68tWaba0X8qZMWuaCrGe0DUMMgMLs2hiha7ylmYOqWUzhRCignGnWTNDMtLOH002FLqJgDqwgblaPiYSVO47BbdaPJzXmIdUeVb0jVXberKQpKEmZLOJKVVLVJCFZ6mhc6iruQvX+IM0qwISJKV4eqmuFOoDtyl4gUoUTk4YjXWMVLSdCBymoPvVEtvtRmy1IUxCwx9WvHPN6xz1w5bsOmeVrwzc3Ze9qnJUftGVJKSxTOkSwU6VV2Qa8oh6crPpKagvKllxkc6jnGNsVp7AQoBYAwHGxKgKMregjSWy9PSlYyhKcKUy2S7MkOGfgYyuLrur2K+RazDO3/AGvDIWCoJKgUpfU7DugBY7NOrj1AavyHGLH8QQ3VM3t5f2xprBIScGVZYPs/l2PHWO1MtelGJvW5Jq1uGZgKvueHGJJF2KRJUjCcZUFBWIgYWYpKW1IBd9OMbzqBiI/KDmNzx4RxNnBUobNqNucKh21IYVdysAVzUpKmUxSslsvZQR7JgtYZ0qRJGKYD2yKJXmQ49ZI2MaO0oAw9ohh+OaPaV+AERnOlKgJKO0T96n/MmnNK/wAQjNKvU4yUXvJUwC3/ALTrTaL6bOYxt1zH1yb2lb8RG/XTeNmNZjhXEhg7w9Kk6V7oqptX3hQQp8IUA2mtcs4mV/Sry+cCQmQqsKK6SXyV4fvCiAwk5RJLk0fX5iEixqNd/raLqrMRiz/3bwRl2QsKbfWUaN61PYksVqwCWnC5TLCXf+quX5o5bL6nDtASxXJlHY5vuTEsmyl8vrwiC3Wc4Nc4kRns6cvXpcufIMkymJSxUFE5kKUycswOTRm1WVt8gctw7ZRc9GOx+hyiWdZqimidvwxFlL2OvcCzZZBqNPjDQK9/CCVrs3aVTf8A7uBpEabOX7+MWHT7igwin184elP19GLxs9Bn5w9NnNf3+UWHF6Jm/wCmTv8AWR/9Yy7Rs7RK/wCnTBvOT7kxmfRjGYdMbSQiI2n8Px2J39SPcqM0bNnGr6GMhM3EQHUnMgaGLpeDn2vg0rRkbwt65a1YCxxKBoNFrOrvGomW6UkOZifF/IRjbxUla1YSFdpR7iVNGcojcIL6vGbMkDEo0mBmp7CxpnkI1Ui8ZiZSAFKpLl6n8CeMZS1WV5LN7Yy/pXGlTI7KaewjX8iYjRXrx4B9+X4oJUkrWFFJw1V7xlGNmEkdoqNDmTB7pHZ/vU09n4mB/o/Z7o0l4CchLdUwpUeRzD7RDbZyuufEQGYGtPugFACmeXfF+x2UueR+EU7dKAW5yLD9KQI00TOvcVzTCEsH9bKtPAxQvmYolILsE083gpdqRROpch9a6UgfeKCVHRqeD1gzWH66ByIO9FppStRG3DfiDFX7KU7OPP5QSuizdWSSoVpR/lESOnJtPMRZv23LUAhwUmpoDUGlQzQJwns8tuPODFvsZWQQRQHMjnrFNEh8IFaHTjyiw4XwDwTv7vnByTalBIDnIamBxkGv18ILS7LQcoImyKRalB+ZOZ1gxct6JQlXWEuqYwYPUSwT5CBibJ7476OQE/63vkq+UGZz7jemkwTxL6tzhxO4bNh7xFyy3/gCMYUgIQEucBBPZDDC5yD1itOs59/v5xXvKQcByzESG+98MLSekaVTOypyUgZDQk6jjDZ/SBMtSiotiwt2QchwEZ67pB6wZZH3Q6/pBZJ4/A7Qgi7JGrkX4lUtCwpgcWsxOSiMkJaBnSS3iZI9cHDNQfXmHMLHtJEC7JPKJEr7wprMymzUe0D7CSNdYcu1lcqYDNKmMssZ0xTdtnZaQ3rRz/g7LjjtKt12lsVXp+InU7iPQ1KDZafCMbdUlGElSVKLqBImBmfJlEbwUvCzyLQQZiJjgYeytGQ/ujoctNPTChnJSsksBgS5JoKt8Y6m1pVRK09xB74BDo5ZP/kD9JiredyyZSQqWqc7gdpLUPECIWL8zYS0mFGBkS1jJSmb8RhRYZ8GlXdedN/qhi6LENoLmWNo7hESl6glFk4RFarE4ZtYN4RHCgQo6mX+yuH1SLKrvoeI+AHwg91Q2hdWIUnUyk66nJp9PDU3TXLWNZ1Q2hdSIvYdDNm7fqnyh32dwjRdUIXVCJR1Ak+xPZijdYPlAv7I4RsDLDNDOoEEw8mcN28I4q7s6RpepEIyBFo6ghNkoO74RUVd/bUW0T8Y0nViOdSIlHUCoshCWGqh7lfOCplZch7hEvVCOrUEh1EJG5LAaRGVID2i7estEobqQl+am+Mc6R3MmXap6EPgSpkvmAwLOc+cbLpBdUqyizrVNSgqWhBJOa3fGHyA10FIC33eEhVrmp61JUVlmLgjRjkacYxjk7NNe0N644vIGu67CtYQkOpRwgcSQIq3vdSusKVUUklKuaQE6f0xs+j0sJtMouzKz4MYiv2UlVomkGmMxrv65+hnp6aYixXaQtJMKZc+JanJGZyjVCzCHps2JQAqSWA3JyEb7GeoC+zUgA4XNK/GF9nor2Mjv55wfn2UpUUqDFJYjiNIv3dcCpqQsZY8Jo9OzUDXOvKMPaSrZpYbB119Hpc2TaJiwR1aOyantGuQNaBu+AMu5kpGIAeJjadIb2kWKbNl9oJmpDJQgkDsrSf9zeMZywXjLnOlGN8ziQoeZDRnj09V/BrWEvADVd2Z0L7784vybJ2Rygt6MGgrdd0Hr5SJqFMrtNk6WJflSN62kvJhYplU2WGTLJl/Wk/7Vj4xtOllnSLQpndTKOTZAMG5QFMkfXCJnfZJleI4B1WSIbXY3SR9Zwe6kQlSQY1SdTL2K7zjFN9OEOviwYkjn8DtHoHQ6yI68E4itIKktQBhUq1OYDcYq3vdWK0TUSkksolhVhmrzMY+6u3Uv231pg5FkIlpDkMpWS1pzCdhXvhybOrCsOoukf5r5KSdRGnTZmDQhZo2SMB2CyEA5+sdf3EWxZz9E/8AKCaZDR3qoUdQX6Lw8v8A8mKl4XeCjIaaD/hB/qvqnyjipAIaFHUzVnsFBTT60hRpJdlEKFJ1JsULFDTnCMDodxQsUMeOwA7FBO4LCZ00BgUpYrBLdl20rAmsFui88ptKGUwUcJyqDVvECMcl6uFz7qk3SK6DIUVjD1alMkAmlHYvyMBsUbjpWpPUKc0qB/qJqlv9w74wjxjg09Y8muTM14JMUJ4YxhVjsYH4oNdGpLTZcxQJSVKS4DhK27OLgXzjNW+0mWgqCDMbMJIoNzqe6LPRPpymWhaZspaSVYkYUqIIYBiQCQabNHPmWuj6msTt5NL0guHqwqagkgqfCwoC5UX18Ir9EbOiZOOMJOFLhKg7vRxpT4wFn/xICpE1E2VMQskiUwcKByKitm5NkRD/AOGarSbSTaEgDq1FOQL00GjPnHKbXFrsb9PdQmvWz9VNWhwWJy0BqBwppFTHBfpasG0qahDAl8+yCKcHbwgOY7cbuU2c9KNnccdC2rtEFomYUklQTxVl35Rzo5dPp0m0A2mZ16QTJ6sYJZpQ1Dr7VDWjiLprKrIk24jX9NUpXKklSQWVRw+aASQ/OMHeSJKBTq0TPZZ0q5AS+0eUQ33arwnypUlcvqzJ7IKZpCiMISQutS6XfjFS47otEtRKpiUA5hgtR7zl4xnix1zGa27ofdlpvBJcBJSygMbJPaSQFD2qO9e+NVdMmdMsdtmrQldpCsUtLjClBZRIZio+vnmwgZ1Ez+b/ALExsOitgx2OclU1lTFFBXhSCkMGpkcznvE5nM39i4VcMQi8HoZiEq/CuWtJ7sSg/dHoNx2REtMmcShNO2onPGmjOezX4xhbzu1bzJXXEgFSXwIqxIeK6pluTLTKTOSZaQEhvuyyQwdgXhy4e16SYay/Jpem12iTJmz/AEgS8ak9WyXZSiSp3crcCgAHfGVsl4W+YiW5loTLbACCkliT1igcXaL8DE9um2qbYxZVpk9mYZiZgmLCgolRyAY+sYoWORakAiaqasaGWUFhxxDEYuMPrNjTXwFbTbLbMmJUvqSkA4ghwTUlwVUBcw425vWlzE/24v8AsJilKmIUoJMycFEsEqdJJOQHZDnlGntvRpCLMhRNo69TkjrFsEipcDJg3jFbziIkb8gqy3lJxpdST2g6VHCSHZmLGPRrzlJQuVMYDq8Y27OAgJ5OY8xs9wypk6UVpUohaGJWomigWqTHonSydIVKVKnYu2leHCVCodOaSCM+RGccPqPxZS/U68fszK3zPxWia5qFqDbMTT63imRwjMHom5xKnzlKYDES5pxzi3LutSQBhlzG/FjSo8y6gT4R6UoocX5YbeKVqvaTLVhmTEpVmxd2ORyin1KB69lUOIAWP9pfyhJl2NfZIlPsoBKvAsYoNb0EvOUuYpaFYgwQ4B9ZS0gAOKnXlGj6NWqVO66fKSKrKcSSCDhAJAI1JqeYjyiZcNlfEk4DuiaQa5tWkbnonaJdlsJlyikgCbMHacuVpQCSNXJ/SI8vPx/K+Yjtx6QPvOWETpiQGAWWHB6Dwis8Qy5ZAZ1K4qJJJ4nWHh49KURxHPDmhiuBhuGAJHjjwxjCD8YoJUGFHJXdCiAiI5R0Dv5GGEHaOhEUp1SzHHhY2y84htClYVNmxbm1IA1HRK6Zc7rFTASEsAHIzck0gNfM+VZLUUqWEhC0qSCa4XChlWC38KLcsypsqaF9YFlYxJphISMxTMGkc/irZiJcubLkoM3EPvqY0CW8xLOKih+UeXu/vPL9mdeq6VE9821KvTpTlSpKpdowgEkIUkAkAZhi9N4w6ukUn8av0n5QBsMq0WiatYmKxmq5hWoE4tyKnlBWR0XQn11KUdkhh849GMdFDlrXYNomBQBBcEODuDrHYgs8pKEhKaJGQrEjxoEkPSeNYgeOj6pAFO+p0koKJ6gx0eoO4ArEHQG/FInmTWYDLnCUclOJalBLccLCKlu6L4lYpagh8wp8+GvdFUdF5gL9YARkQFe+DSeWiKp0O9KulKBaphSjGleFaFJWkhSVISxDcXDcIDJ6RGYrDiEhP4iMR+SecRp6LH+aP0n5wUsVxyZdWxq3XXwGQipJKB1unbKbKhQWubLmrBBBmrChThkBwAj0PoTfVnnLmIkpQkhIUrCoqdyzB8kjaMYmWNEjuAjZdBrvUHnUwKBQ3tOFDhlHn+onR06cV7GW6R3ogWqcFEhQWQQEqOVBkNmgf9po0Ew8pS/lGo6WWZSJ6iS/WdoMMhkBxNIzVttqZQeYph5nkNY68bTyoZ0o2Z+8ulKgrDLRhbMrFf06d8ErN0mUbtmvNlCcLQkhGEOZfVtltiJYhxQu0UZ6ZlsZkCXK/GoOs/0/XfFyX0ds4AdJJ3KjXwLRppMyqgHL6UTwXJSobYW8xB+5r768kdWoNmoVTyffhHRcFnP+WPFXzpHJN1zpP/t5gw59XMy5BQrFcAWjrGBK76KS1olrlHdsSDyUIvyZyVh0qChuD8ogDvRcPaZYJ1J8Ekxr+kF6ejoSoy+tSpWFSQoA4SlVRioTQUJGZjD9HlH0mThzxjLwI8HjTdN54MhDVeYw/tCgrzjyc2e3KkzvhzDPFLEi0WW0SpxkzVCXMCwlyoEJLhJUHHfFy+b+tVoTJaXPRMlBaSRiwqSpZWCU4aKGIgmrsMo1QB0B8ImLlID1HHjHraTdhyrkMhdd72hK0i0dmXV1LQRpSobVs41VntCVDsqCg2aS/ujikHY174oT7qlKJOAJP4kOg+KWikCMVrwsYnSzLU7KGYZxxEU/Q5qf8OeT+WaMXdiDGGTrymyk4psp0jNctQIHEpUxiADz+hh9iYDwUkjzDxeuzozbp4VZk9UB1QCVKp2ZUwzEoBFQVKmEkkF2FYkHSyQHpMb+keOceidApqBZlWuZ92hZ7CpjDsCmLNgFE03aOfNt5zf8G+NVnn3RjoheS5yQVdVLC6mZMdKghXaSlALrFNGHGPS+md39lCpctNHCsIYtpQaDfSDEjqVzAvq2mJS4UU6H8KsjnpEd7HMhQoMnqw2jyPn1raf5HXousPO2Mchi1OSdyT4w5BL0j3nmHAHaHhW5jkxD112cRHgOxgUejmIUNSGz+MKBBiiYbjjpPDzhInNoIGiQE6lhxjilDRo4ZiTmCORiGfOlpFZiRwOfgIA13QGd95NSWqkEdx/eNVeKJK0YZ3VlCqMshidRU5x5j0MvpBtYSElR6uaUH86UFQpyBD8YGX1b12q6ZExaP8G0qQpQFCFoKgebqY8eceTk4u3JbPb/AH/R2zuZLc+xypdptQkhIl9ayMBBSAEJcJIo2Iqh7kZGMGJjBg7cD8o4V8fMx7FmKHCnoaCfaZuLREuYNmjCSJykqChmDSNOL5SRSXOfbCCPfCAJiZxhFR3eBhvBelnmd7COelTjlJbmsRChMwgptxAzHaTkmUOaiYWC1fjlDkkn3wAZQqjk04jOIJ1oCQScIA1LQOVZ559af+lAEBb7sEwHEpSpiBqfZ5jTnAhftfShILISVcScI7qRqP4e9K5syaiUTJlycZxYlpxqUpJZMtJ7SnLZDePMcGxizd1vm2dfWSZhQtinElnY5sSKd0TkwtZaLlx02n8SekU1FumyhhZASEk5h0hRHiTGWui1SivFaCpS3opdUjanzpAydNKiVLKlKNSVEkniSXJie77AqcWSGAzUch+/CLjPXKQbrpvpUxJGIkNpUV74j9KH4kjwgVJuOSlIBTi3JJDnkDSJhctn/kjxPxMPALirWnWYn9QiM2yWPbR+ofOIhctm/lp7wfnDjccgB+rQBpTPjAQS7wkMxmS22KhXnGTvO2JRNezEobNSSQFHgMmjW/ZsgewiuXYHxivbLlkrHqYTukt4gUPhFTJCL+HF8K+0JSp85kJE0krICX6tTOcoIdOZlp9Au6YgzCkypq5syXiw4lqQoFShkC5YmMvbOjkxL4GWNsj50MQCz2sowffYCGwY1BLDTCVM3CMPF2tL/vf+zS1FBWbpJPT6ysY/Nn4isFrN0qlkdtKkngAoH4wEFxzi33ZD7lPzi9dHR2aZyCoAJBc1GlchxaOngyFk36T6kier+1vjD/tS0n1bMR/Use6CxQAS+Y2EMJSAKHJ84yWA9E22qyRISRu6j5RBabHapqCiZPlhJoQmX/4g0mcxDUpDEr3wn6zhQZOb0VmJIVLmJUQXD0LivERavu/r0WhMucteBBcGWAHYYQ5l50ehjROGFPAx0AUzD8Pe0HH7oeV7Aa7+nBlqxekWlH5MKVp5MVsctotXv/EZE1C0hCsaklIWwTUggKIxHyi4uyozIS5NDhBNNKxxMtGiQf7QKeEc/tYthezM10VvxWLqlqKsXqqJcg/hc76cecaorO5homNUJT3fOOlVaji8dGyHH/ennCB+vhCxDiDz847iTuQMiCIAdLWRqfGFDpMoqyKT5QoAhJMdBJ0PdEptPIdwhqq6nxiU1CREgZq8IxN4f4i9O0qneY2YWoZGGBKPalo54Rn35woaMnc16zbLNE2SQFgEVDgg5pI1FIf9uTgqaZahKTNfHLlBpZcV7BJA55xsvREM+EJG7AeUQ/d7HwAf4xPHvBGYWVIKiwSSeAgpZOj5NVqCRsKn5CNOcOifE/CGlR0wjkI12J1KdkupKPVTXfM+MEESykOQTsPiYgVOVqT4x1FpUNecSlglzCan65CGkjlE/pb+skHurEkqUhRYAg8D84UQq4I4En/xE6pSAcyRwb6MNCwMk8g7+MKIRufrKEA/suOVOXGH+lq/K/AeXGEqcSwLv7oUQqruSQE/4faJrnSIBc8n8CfCCCV5so+OUSCYfyq5jzhRAaq7Jf8AKTtkPF84B2uwTLMrrJRJTtmw/MNRxjW4hlhPMHM9+QiWZKCWBc7/AChRAHdd7Im0Iwr20PFO/LOCAA0POA97XOkkrkJYipS+Z3Q2R4Q26+kZAEubQCmJmPJfziiB2VIUWZ234RZtiVUo45eUcsspU5aUpUDi9WtCWoHG+XfHbHY56llICnSe05YA5MXy98ZekiwP9A7PLWqZ1ksKWEpbEHASSQRXUxVv7o0uUtakJBlk9kD2QfZaNR0aswkgy1KCpyhjW2SQGAQ+9ffF6+5oTJU4fF2RzOvlHhfM1yN5OvRdfJ5QpJBwuxFGObwqvw+vONWqyJmMCnFs+Y3rmIC3lY0SVqlgOxBJJbMAtTnHrxyLXg5PIOQScxp9CJrEKpOE1cR0z1BJwgA8B84jnz1alwz9+waOhIS2qVs7HXjECwfLzhGc1KgBjQ7w9doLlzsC4doUQjJL5fWsNDZNm4i0ZgKg6RxALeUSS0JUphiAbhntCiFNIFc+P0IXs0Pfx4xYxpSWKCS5BenI8RHPSMwEhOtPfCiDpSFEM1OWR5xDMlKSfUPcPGOGZi9o1qH4cISCquFeuhPhCiHCwLNn74aCMnObftE/pExtDXUA0hCaFPilpfvS8KIQ99RnCq2j68YnSqWpjhWCNiC24rEkyVLSAoAkGrnLiP2hRCtLocsxCiym1HNGEDxEKFEKq0No8NA+szFvrZeyjxJYR3rhohPmYyaK8sElmc7DPmdovJCZfrVVt9e+K5nq0IHAACOG0lu2kHkIAU6ZiP1SIsH1rEoRLOpQTv8ADU+UO9GVoQoc69+ggIVVBuD66/tHMRiwEFnUyf6iA/KHGzp1UP7QT5wBXEyOgjPJ94l6tAyxHmQB5QxS2NEDma+Dlh4QIOlSCSyc94knjC6E951POIU2lQNDXl2Rzh/pz+shKjvk/L5wKQBPFhqT9UhwUe7cxOFylNVSX4OH5w42PF6qkqbQH4QEKyZnMbcYSQGofCJvs9WtOZA7uUNXZgKqUC2SUgnxgQiVK8PqvGGYCHz+taZmJxhz7ZbMnsjkBtxjotWoQkDRwST4wArvSVKGwqf3O8K02nEon2RQHflDk25TkZNnQNDhaEqZ0pLaikClYEFxlAjpBY5ZT1jsrIN7R2/fSDlpVJSgklSBrq/AcTGOt80zVu4YUSl8hx4xUQjsV5zZLGWpsJCg9WKS45CkfRdjkpUEzVJT1i0oUojLFhFRHzeLOpwnUkDxLfGPpeWlsCWyHuAEeT6v4/k68XyclWZCSSlIBOZAz1rHLVLxBmB4HKMZaP4kyZdsmWeYg9WlfViamvaFDiT+HE4cV4RsDb5WXWI8Y8usazGzqmmVZdgQhyKH6oNhHnvSROK1TMmCh5JEej2iagiih4x4bfl5rRbrSpJBBmKDGoLMPhmI9H01en+xy5PYMKSp+8a0AhY1P3szabxBdV6ImpWSlaVJbIuKvk9dIIS0AlgtOT1cd0ew5FXrH0GbCHKAdq1rzaLCLKokskONXEOFmS4KlpByzfygCsWJFQ4jiUEFx+J3+EWF2eWHDqU5fJo7MnMpJQgCtXrSAJbxQXSseqQx4agxSUWUMq0eJJttmOe0walA3LKOqtpwhRQk6mjHygCBQAIpy2eOuAo10rTzixMXLIcpVv2S/fWOKlIPaExnHtBqcYArCWRkRnvptxh6nBGZGo24xMmwEpYFKxuCDHVWJQSMS0gjR8/CFBWVMIJ8uI57xbstpS2FQ7KtdjDMSQ4AUqjhww5GOJvDIBKUg0yqDsXgDsyT1ai+vgeMdjku3qSWJIGjs3dHYFIClzv9b/KEA2vJIidaYiVKOjAbN9PGaU4Ju/l8TlDwsU0feOIkk5AniR7gIns1gKjkeKj8IUCk2YrNKbnbvh00hAwS+9R/aH22YZYwAK+f7cYpdcAK97VbnCgYp3yJO7e7QRzDWtToBU98WRDVSwQRk+0KCETTqx5ZDvhyZwatPlvHFyTRq89Bw0ERrDUPPVu/VRhQWCARuDDFSdqb6vzhmDVVAK1zPy5Q9C1ZkU0ABc90KBipRffi7d3AcovWKQEDGfWajZAbx2x2dSlMpJSBUv7ucWbxUScIHZG37QoBUyeSSSX3JyHARwTWDqp9bQ8SU7fLwjol1c12G37woESGr5xxUsEu57oaZeI1FBkN+J4RxaiosksBmR7hCg6qVRhQa7wxYq2EsMgMjzjqp5YkANx15RIqcAz0fSFBQvKxY0BL9p3Gz8RtGcm2dSF4FCoz2bcHaNslLmgc8qw9FxiY/WBQB7i+41EWiGeuXpAqxqM1EqUtRDAzUlWHihiGJj1G6+kabPI623WyTMXMIUEScJwAgfdoSl1KbUnxjyrpBc8yUoBnRooCnI7HhAZaa5U98c98S2azposTlhU4rJLGaVl9ivE57o9L+27O5WZ8oJOTKBV4Z+UeWpSwhA0cxrfGtEThqulvTBU4CTZytEr2leqpfeKpTw112jInNolB0hJlhRAFSaeMazlZURH5NDcAwyklqzCS3AUH1xgkhaWeg30rHE2ZsOGmEYRs0MNnLJAqxc7nlEoC1zAdtjmx+EUbXZSlbOGBfjWvxi3clnWFrUUlKVb08o7arOozFEOoAAQogJUggGhxYnBG0PUsuqrMHApWJJiylYSUs++fhHZy0j1vc8KBnXHDiZ6PnHVzBhc5H46RIQGbSI1yAU4XyyPLKFA5BGQ00hnUdnC/LhHAg4wotkxbWOYcKwzsoV5woHISoKChTcg+BiW1g4esD511BiDErGQ+jppTlBG6piiD2FFJooce+FAO604moxDjjwhwWCHwvwZyDFpdlJcYCQDs/uiBKUpJGR1Bz8DCg7KIWN+cKOS5TKJBZ8x8YUKC9YpYUa1gsiyoGSR7/fChRkpXt80pDCncIEWi3TAHCiKt9CFCgUMn1Ufmz484p2qyI7XZFMmoPAUMKFAgHlVmF3plWLCVVMKFAEkPs6XLGFCgAtLsMtwcAJA1r74p26aUoUpNC7AsKDhtChQKUZlqWEEhRy+ucErJMPUg6lnPOFCgQfJlBRViDszb+OcDZwZRAhQoAZEU5PYI4QoUAVbEoqUHqwpGgs1kQVh0gslw9a71jkKKCcoH3lB2RThSA67dMwDtmOwogCFgmGYMMztJOYIEZGfJTjUlqBRA5AwoUUDpl3y29XzPziQ3bLdHZzO5+cKFADjYJbTTgFMomTZUJXLZCRQ5AbQoUAX7AMU1jUPlGkRKSMgByEchRAULytKklgWinItSwfWNd6++OwoFCSw6pb1z90QXvY0dUo4QDwp7oUKAAVsFE80w5AaYQMsLtxeFCikJUmpiaQgFQByhQogDiLFLDdgc2r45xXtyurHYo+evvhQoFAku2LE6ijUVr84Lr7SQogEuKsIUKBDl6WVAwkBs8nG20KFCgD/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t1.gstatic.com/images?q=tbn:ANd9GcRtWlQJmOD7FSoca5SfhF_pdi4sx4TVNyMCktHPBRkuMsoH-HjoO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103199"/>
            <a:ext cx="4067943" cy="175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Потому что теперь в структуре экономик развитых стран мира главную роль играют не товары, а </a:t>
            </a:r>
            <a:r>
              <a:rPr lang="ru-RU" b="1" dirty="0" smtClean="0">
                <a:solidFill>
                  <a:srgbClr val="FF0000"/>
                </a:solidFill>
              </a:rPr>
              <a:t>информация</a:t>
            </a:r>
            <a:r>
              <a:rPr lang="ru-RU" dirty="0" smtClean="0"/>
              <a:t>! Знания, исследования, научные теории, статистические и другие данные, программное обеспечение, музыка, кинофильмы, телепередачи – вот, что стало главным продаваемым продуктом в современном мире и если ты не умеешь производить или работать с этим продуктом, то … ты никому не нужен в современном мире.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7"/>
            <a:ext cx="8229600" cy="43204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Т.к. в мире, который производит, торгует и обменивается информацией, не нужен рабочий, который не может произвести эту информацию – рабочего может легко заменить робот, которого могут собрать работники умственного труда.</a:t>
            </a:r>
            <a:br>
              <a:rPr lang="ru-RU" dirty="0" smtClean="0"/>
            </a:br>
            <a:r>
              <a:rPr lang="ru-RU" dirty="0" smtClean="0"/>
              <a:t>Уже сейчас в наших магазинах появляются роботы, которые сами моют полы в помещении, а по дорогам Японии колесят маленькие роботы-автомобильчики, которые моют тротуары и обочины дорог, т.е. уличные дворники им нужны всё меньше и меньше.</a:t>
            </a:r>
          </a:p>
          <a:p>
            <a:pPr>
              <a:buNone/>
            </a:pPr>
            <a:r>
              <a:rPr lang="ru-RU" dirty="0" smtClean="0"/>
              <a:t>		У многих </a:t>
            </a:r>
            <a:r>
              <a:rPr lang="ru-RU" dirty="0" err="1" smtClean="0"/>
              <a:t>автоконцернов</a:t>
            </a:r>
            <a:r>
              <a:rPr lang="ru-RU" dirty="0" smtClean="0"/>
              <a:t> существуют полностью автоматизированные линии, где труд человека заменён на роботов-сборщиков, таким образом найти работу человеку необразованному всё сложнее. Везде, где не нужны умственные способности, человека заменяют роботами.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t2.gstatic.com/images?q=tbn:ANd9GcQfpn0UVB3P9hcenN3BEZsvUx70FoWEqJJ9gVe5xE8iBNESdNu2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653136"/>
            <a:ext cx="2343150" cy="1952626"/>
          </a:xfrm>
          <a:prstGeom prst="rect">
            <a:avLst/>
          </a:prstGeom>
          <a:noFill/>
        </p:spPr>
      </p:pic>
      <p:pic>
        <p:nvPicPr>
          <p:cNvPr id="3076" name="Picture 4" descr="http://t0.gstatic.com/images?q=tbn:ANd9GcRJxSjGs6hIh2CgfPjkRtlOF1JFFOQpxYT8dKt1ozEg6v1qZUzH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437112"/>
            <a:ext cx="2143125" cy="2143126"/>
          </a:xfrm>
          <a:prstGeom prst="rect">
            <a:avLst/>
          </a:prstGeom>
          <a:noFill/>
        </p:spPr>
      </p:pic>
      <p:sp>
        <p:nvSpPr>
          <p:cNvPr id="3078" name="AutoShape 6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6" name="AutoShape 14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8" name="AutoShape 16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0" name="AutoShape 18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2" name="AutoShape 20" descr="data:image/jpeg;base64,/9j/4AAQSkZJRgABAQAAAQABAAD/2wCEAAkGBxQTEhUUExMWFRUXGBobGBcYGB0dGhgfHBoYHB0bGxwdHCggHxolHBofIjEhJSkrLi4uHB8zODMsNygtLysBCgoKDg0OGxAQGy8kICQsLCwsNCwsLCwsLSwsLCwsLy8sLCwsLCwsLCwsLCwsLCwsLCwsLCwsLCwsLCwsLCwsLP/AABEIAKgBLAMBIgACEQEDEQH/xAAcAAACAwEBAQEAAAAAAAAAAAAEBQIDBgABBwj/xAA/EAABAgQDBQYEBQMDBAMBAAABAhEAAyExBBJBBSJRYXEGEzKBkaFCseHwFFJiwdEjcvEHkqIVM0OCNJOyJf/EABkBAAMBAQEAAAAAAAAAAAAAAAECAwQABf/EAC4RAAICAgIBAgQGAgMBAAAAAAABAhEDIRIxQSJRBBNhgXGhscHR8JHhMkJSI//aAAwDAQACEQMRAD8A28jZM1KylDlkuCUHKoapfwuSLONIKRsrFFIfKg8afw3pDXaOKmoTkRmUsAElrjqzD53jMYLbCVTMThZ6kqIV3kpWZa0qerbrlgGp/dwjRV+pkvoPZGGUhAE1PfKNHSnM3AqFfWOnnKD/AElAAOwYAhnNA9dLQul7VRKZrC+RISB5FWazlymDh2lKEr7wIzgZkutkkWZ8o1FaFnEDjT0jr9zHTSjMrKAUgqZ6hi+nFi/kIswm2T3qFhASXuNM6WbpnT7xTNmhSisBgSd3gxIaFqlsphSpbk5zJ/5pP+6MrnLj+RVRVmmwGIXmKSdAwcmqDlPtlPpwDHpx0tCVGYspIAynK7FTpBFaqFaQiGIZaJg8Ksp8lBj7hMCdqMUQqXLSlKjMzneBIAlpK6AXUagdYGLL6tthnDWhjOxgdQSmdMCk5XmKyoL65Wd//aHfZnElQKUhgKgjeyvUpqaNmy+UfO8LtorAStKZailwqYVJChowCCc3JRApGh2XtNchWYjKCneCSTXdUSWFd6YoeQjVGXIi48TZIwKFAibMWs5icpU5qTUJSARSMH2gloTMxMshgUKUl6ENvjxVrlbibaxR2p7RTlrT3E1RSpnD0cOLau/A2jNrmrWhAWQS5DvzcacDE8kox82NFNgE3G7oUlClMx0rUWrFmzMZkxE4oDZFbrmh3lAeoMeJwuRnIymuVuQOsdiEh913LvzO8fentGKeZReiqiaGTtZUxkTg2cHKAwSoFC0KFwHZT+XKJ7PT3ZIlJSCQK+Iu/MEC0IhOzopehSeDln9vnB2wsYXe2vpDYvip5JU/AJY0loYbcxk2ZLyLKwg0ZLMbmoI/SS8INmjujvZlAFwCBTieHOGu0saVjKdMvL9N7/EYWYkOQA2848qE+1OpENPJzXF7FUQX/qBlNlDFZVNUS/xFw9aUo/IR7M25OWAlWVgzkVcuC5FvaI7blB5dyWIAGtWDCF2zsOCKgs4ZwzudG0Z/SEi4W20W+U2kxltFRISrRph5nKG+ZgGTMWUBNkVOoD/mPOw8hHmJnFGZ3YEBKTW96RLEhSSN1AC0Zh0AL5vraGjBuNLQYNRlclZ4hSkrzZi5rmGj2EEzsOqbvJyhQBLB6nkniWqfnASpdQlCtwglVGB5B6xVKkTkkqSVBzf16iI/LlF2nv8AJm15YZKuOvzX8jDASVK3cqiBXM6QA2hOVgeMHSthgBklIPcqUoHxgMrxFma1RrlaBxjjmlgJy5SSSp65mBKtCw16xplbLm5E4g5gkoVnTY1lKUL6AoI6xVXxtqn9DNxbyadoxQxI3QCHAAHicgas9/aDZGYpLuFNulTFQHJxSJ4CR3hUSAlKElRA8Sstg51KmD6VPKKV1DgNUuS1eCQwfStTpCZIzr2/X8isHC/d/Tr8yG2EyO+SiUvPZ5igEpdXFqkDibwvUo3cODwY1qPlrHs2TlKgXdqM1DQh3sCPnF0pJUmZmBzqdVddQx6RRNRXK/6yLTb4spE3Mg5iHc0qS1HN6Cur6wJKlvvPuhnbXp6xGQohR5uK2PnB3dEnKQHKWYPe4rDzk4sWEVJbBZs0VKXIBoDo/ExVML6N/MWfhlp8SaC+vy8oq7ytvvjAluRy1E8wwIPiAd6twrWCJSly94KS5ejl68aCKsz5b30f6iCZyXoXJ58Yf8SIJhxSv+YKkKcHd1jk4enq0TThSRRwBz94V1YT9ATcSkZStWbVgH8sywpQ/wB0K8XKkFRmrJLWChmWxJYBzVNTycvCJe1F5iFTLmz+b9PaK54Kqr/ph3KirKaebeUejG3tIyv6sbztoS1HdC0pDEOBmcEGlWA6+8D4jHoOUzE5wm+ZgSK0ZNTyDmFZmITmClrmKYbqEWPDMogDnflzmMWlKSyAhwAVUdWpzE8qX4xKc+P/ACkgpX0g/thjwmWZqUgMFUoBvEGoGu8fIaRklbQmZv6iQm4ChYKBDP5gHoYZ47HiahaSujZVAAEhwQTVhxhGpfeSilTEjcVwKkAMfNJSfOMc5Rcm49P+EXhdbHZ21LEtioBnAcuWIzBgAbFh5RZjNrpXMwk1IVuzFJcpZwqWqzmoKgKwhwa8srKKLSlwdVJJcNzDKB6CBsZPdCSpVEqQfRQB+cRtQlZTtBW09sy5s/uFIHd5wCoAlRY1Y30IpeN1g/wqJAIUhMtmdSnp1Jc10j5qcMcxCUgryuCo6ihNBfiLR5ticQhKDmSCQogWJAbo446vEMk3myJJ/j/I8vh+MLs003E4WeohE1anJSkKLBVEk5SoVtTm8VbWwwRJJAZQW5q9C4Hm6vlGNw+O7ohgFJsUVYj9iLg3EbSXjxiMIsfEA3UgOCRo7esbXBKPZBWmI8fiQpRHBj60+TRTKmZglqkEn0ZUChWVaDYOA7C1eN4t/GHMbOmgp1HyjNlh5RREcLmSC1S3Fhuu3/6gzBqmJK1JYNQu9Q4De14Fllm6Cx5Em78oiJu+Qda/vb19oaEfU2CXsFYvF1oCd53BBBZ6u/F47B4iudRBLNySK0/cn+BAQlKcUpa7M7UvziDhBABZRq17tdtWakNKLtpHIt2nic8xJoyQ/wDy/gxeCCjKlkk1BAAqKg+0KpSCTmd2LEa1JLwZPlhQTfM+UJHxUe2piMoNyUbN+KcY43otdeQbwZLgpo6swZqXIcl/OJqloM5ICu8KgEquxU43UAh2FnOrwVgpaMGlQnFSMQuUQkgA90FAMzsCVA1INmahLx7PbLUcQiYjflomJNGdhUnK7+jxpjHj2ZpSTQUMLJK8jzEkqKUqISpKiC2hcB+PtEl7HmB90qDO4DW4P0MRwGHV+KkrWgtKmqWQqlM5IBCr2Ea7YGykqS+Y5kqUSkGmTKXNOL2JqDaGUXonqm2KJfZ5NEqJMxSaFQ3EPZw7q5tbmxEfS8Dg1TNnlBymZ3ZQpuOUpID9feEWzMEMVMUvMUpCUnKWU7uKAKzJApVmL9RG32JhykK5kP1yg/vHbboa0laPiO00rTmlJlJQSrKpgAyXKiXBt4R06wpwUyRkzLWCrLugAnLQnQNms7m59NH20JVNnyhkQVzCsKUpqg2SQCzAatXWwjHKSShyllFxpRi1+rxmyS9Ls1wilJV39QOZPM0igABAOUVIfgTHs6aUzEbxKQAK8dQ/Rotky96w4nn9vHgxhQtQIBYZgCBR2q5F/wBoSM03SV6OnFpbdbK1bGUUledIALZa5tKmlBbXygfET195k/tHsImraClKUeJc+esVLngqztvcfJh8ou+bfqRC4JelnkzGLU4JLa82pXyAisTBSkVoWdbfOJCclJo9df5aKqOyLloLwHizBAIRW7MbJ9/lElIU9WHvUwShu7SwfNvHpoPmfOBgqtq/uYF22yYSKIu2j8YGTNPXrEnJZ/IcB9YiucmXRnNyTE1roY02G2lMUcqiUoOWiwCKOwD2elYuxWPkIAotZSQKWD1Y3pQ0fjC5a8zEndUGbRKh9fYxZKWlwVihorSoap60PmYCzN0n/f7+yA4rsY4XEqMqxSTMUL+HVOVhY0HmeEWYPZ6p6VKzMGYu5L3cDy9zFf4yQhJUCSaCYKJCb1AuS1mOkSxip8lC5waXKOUkpZ3VTmSH16QXCpv8L+67/ZnJ2Otl7MlIK3OdRZnoCEgXH3Y8YS9pZKUKBSA0wgFvhUASno6XB5gR2DnTJau8XKUoFi7sKh6li1DrDbESO9QlM0uAScqKi7h1NmcF7NCznCCp+f1X+tfYDTT2ZmaR+HzEMQ4Beuaqh5FlJ5vChcwqTlAckiNBjxhzLmS02fMQkuXD2JpqYzaTQhzZ0h6Ua/UH5w1qQVYbKxO+CQpwxIAqQrdUAP7mLRRiFEjmCRV3SXFLVGUmlL3pFmGYJzFsxALgaKa3mYlPAzuzZ0u3BSfsxh58Z3Fdf3/Z6mLFyx8ZEMLg0vYKSX/7hYJL8Q7BuX8wYZSpYcUKTV9aOeRF2I0aIYIsACWd7h/b0gvCGZ3Ks8tRQMxbVjVki7BzTlFOWWSUyORQhJwZncUskHeBYuGHA/O+sX4bZkzu+9dOU2rU25dYuRhEJyL8Tq30EuGqzUqRBuKmkhsvdh2qnT5DoXjc2n0YXaF3dkKqaACx4lvsxelX5UgD813jts7ImS8hKnBzAk0dmI8mUIql4VSRRfs/1hovirR0k72HYYhiM19WD/KAdoyQFoULFQr0IihZWngYDM5SgrOp+Z0qI672wElhioJZieENezuLElTkJKTckOEhi9G1YekI8qlEBIL8BX5QVglTJbhaFBKiAVFJbzPEXZ4VRqVlefpof4iajEvMxCpsxQSEJUpeiQwJo5NXbiTHuz5aEBSH71GVQSaApJBDkEVu4roeUKJ+NmTE7rBKaJSGc8r1HKvSCNn7e7sBK5CFNUkFQNeYP8Qzpgt10azAqTMEuWmWpa2BXlOgNWAbiA5hqgrwiFArSkzAxFCQOHF+kZnZW3cN3hVnVJdqKSVA6kOKtQXeK8XtZIWsjfcLq7BqPXz8ngxlGLdoPBySPp3+my0z5UxJcd0qhdnCwbtzB9o1W0sfKkSlFcwIzu2hJYAMNSwHtHzT/TrH92vELWvLKyhwLbpJpwYFm1zcYy/avtIqfiTMXTKElIHwJLbt7h683MI5rx2Nwfb6M/tHbkybPUpaswJNNKUBgyVJfKCyAlAUSSDepAY3c+8AqQAhLFJcM1CrxFVauKm9LxPGzVIw2bQqygnjQ24MHiHxCtKK7ZbBJpuT8DObh5Al7i1d4xfN4X+EBhrV/KAttYWXSZKU+6UKSb+E7woKPRoBRNUZKpgNlhOlHBPnFEzEqateTRHDhmndlsuaFUD4iaQTuDLoWiWFlJWWfK+r29YhmcM4FXa0TEtKmZYBq725eXONzVKjzbHEqWEZACCkFyxBzWpowpxj0SJamziW91KIYabrgOTeEoUU6lBIq70+kWhShV0q5mvyMSTnHzf2oakw4oCmEtCg5ZLE1A/TW/8AEEHZg/q5ZjmWN8tQVZhW+jfOFyMUWqknmkj5QT35CSkEgFiU6OzhwKEjjA+Y+nH8wcfZlCDr9Kf4/ePJODUveYVOqhEpMvMWFqUNLcuZhiJI1YnoRCTzLG9hUbKZKgoEfm3k8lC48w/mExAYoGh+KnmLert5xYZaZZSaKuQDcHRTcLQu7nMomiQov0PIfekMof4BZqNiGbOSFSZLM57ywBHEEV4EVNSI0m0MEo4SbJmEKUZSg4TlFiUkCwAU3rGa2Lj5kgFMoIKll98OEqapAtWh9ILxRWokz5yphCWy2QlhYJFA9fWNCnyhyitr+/p+hNxp7LD2olowqFAgzlSkbpBIBYVJoOOvCFcntLPmIKgqWoOxC0Uqf08bC0BIwiThEK8KgkEk2Yk+1YE/FNLKEoSFkjMeIGn7vziXxcnJJPv9i2HEpNkJ6Ji1GgSSSd2w5A8HHvHJSUmpqB5il/2j3Fy7Eh+iiH8x91gRBXUoJSkaAvr6w0MilFUwyxuL2hjJlKmAIy5ktRIBB4u4NA/HhBeNkrJS5GZDEpdzyGaztAeB2lMlJfLwcEEAgOzesX4XZEyblmpmDeLlwXFeOsRy4lJ30Ux5ZQe+i+UMjKU6GcVv5A8vlBOzJmImpKVBRSSQV0Di1+F7co0Ow9gSAsLmI7xehXUB7sLRsv8ApaFh0iFxRcFQvxOaOR2l9z5qjYJSrMVvRmYN7wPiNjOnIVKZ8zmpBd3HD5R9Fn7JbSAZuy20iiko9GdzbdsU43Dd7s6VIRMT+IlrSAo7oKK+JwagFqPRIhMey2JBZkTeaJ0ttL1cf7Y0v4IksA5+78BzhJtnaIw5GSd/USoBRDkJFXBNiaWcxZO1aQeTfYn2rs/u1ZVS1pckOUkk0+HMzvyhXj5EtDBpiPD4iHIVV2A3QzUNbw72l2jmNmAJCjukMSb1YWHkIz+LlLmNNmlKEqILlTksG3QKmwgrfYWe9yuTNSlDZlfElwwJoOINHP8AmPFZ1HIScrk1NqXraPcNilqUBmYqYFQBHG5v5Q9l9mJigZipoTQvmJAUdC50PSM65RdyWzUlF6j0Z0IIlIsnK+YnmQQ0Qwc0lQCTVzXVhX3s0MRjigqSpKVBBZRFRVxfgWMeoEgkKQMiwQaWpW0dLJS2jvlf+WQ2nhkywykoUSaLS9aBVR0IbSApUyqkhgSkjXdLUPt7wdjMXnfMHtSjOEhLgtwSIXTJBG8HagzNQ+fGluRh8Uk/ImRNG42NtDCJTJkLmqWgneCHSlgKlS1FIOZbKBBYMXuIz+I2Z30xXdqDuCNEilUWuCmnnCbIgpYOCLPUe1oK2XiDLnIyqZiwcZSUgVJAJva7mGcOO49iSytoJnYSbLIUtJege4paopoIq2ogqkJQl1Mt/LKaxqcHtWm+ilbdeH1hV2lUmkyUUtZSLEcwOdi3KM7lkc1oOLLGnGXkS4czEyQiWGmKmOzCrDn5ekMu0TJlJSAAstm+ZZ6hzzhMcdUaQdMUVippwqR7mLQhK02DJJN6FcmUpeZg/GKDh5idCOn0hvIBQT3ail72IPrBKsQvVKVex/eKty8IiZxRKrkk9S8WYfdzF940+/vSHU6ZLPjlkHmHHqHj1Gz5cwDIq35SKQjmvOjrE0qcpwAwvfXq9PlDXDymCSqwBUQPYR5OwhSarBD2ZjENokhISHc1LaNa33eEmlJpRHTGe0AmVLTUZ1Pmater6WhdKmzFB0qS3NSAfRVYX51E+Jz1rDGSQgMWe56wmSCgle2dEt2rhlDKUuoaDgb+4hf3zul2eoVpTkdf4h8iaJksgu9j1GvrGdxMlmZRJcmoYJ5O9R/EXh7M5h2HmMc1VKuCC4BA04a+0Op+NE1IRLBMxQrwQGqTz5Qp2bsqWRmWt0u+VNGa44n2sIbbZ7ruwpAACWZSPhFregYxny/E/Jlwitv/AAi2HB81cm+jsSAhCZaaqLJZtAwHqflB+Iyy5ASsOlIYMlz1/eECJhJTMCitINSPEG5VDXsYhjscqaxzAJLskHeDakRGOXJ/P0XsWlijpXr9WUY7EFfgL0Y6MNWijCYFUxSZUlJmKVQBr/QcTSPRJVMWmVLTmUTYamNvg8KJEpSZQ3k5RPnBFJj/AAIUf/GDcgb1o04IKMUyeabk6O2PsuVLQMOcQidNO8RdKTbLLJFeoqdGEMVYQoNRGQxMnvZndIS61EVYADiXNmHlUQRhe183DTDKWRiZSSQc3iS1GC9epB8obtmajXyJ9Y0WysZasZnZO2MDi6ImdzM/JNZPop8p8lE8hDT8HMlrCeOsJLlfQrRt/wCmUZlEAcf2A1J4CsY7b+2ZaFZUhRUfChIzTF6UAsH+pSaRZtULEstNZKQc81nCaVTLTrw56uN2EuzVBEyWvDOUTQoLmKU6iwBSSoPlswAr+1ljUe+wFPa2YtUhI/8AjrSnNMlpUWUD+ZQJIWLFyXBHl8+k4VU4mUgOrKVAP+UO1eLWjYdupKZSkZcwVNCgp3DgM5A4FwH6xD/TbAKXOmLQlJBBG8WOVLE5RqSW9I6eT1JIrBehtmc2PspM1fcrQpCxc5S6GHxVDB2GtSIYYrs0pAKXUoOQCRSwLAtUh6iC+0e0Z+Hx/wCICk5wAN1LAoIbKoG5a7vpwEMR2jkKlgTZCyXfNKWAQ/xMWSbwd9ipmS7PqlycSk4kqQEEqSAARmtva5Wez1bnDPbHaSTPQvvpWZlOgZmZhSos71vaLsRi5Ql4lKsy85OTMA/hVlKmdlOx8oy2GmSwvMUB7hHw2s5cvz5wso8nbRaMuMaXkswmFSJKlTSUoKgSX8TAskJ+JVXuw1gTE4vOtOUBKAwCWHvxP2GgpGFXjJoBJKmZKEizhyALBIhrsLsyVz5iF/8AbkkhX6iHAHGqh6AnSA5LyCKbehv2R7DTMclakrEoDwlQKgeRDuKOXc0KaVgbbvYbF4YKUuXmlihXKOZJ6iim6ho+47KwqcPh0S0pqwDDVSulv2DR7thZSgqSAVJBCA/iWs5U+5eF+RGvqOs0r+h+Xp0kDnFKpT6Zfl5fZj6P/qhsiVIxH9FIGZKRMYMM28XA4kBy2vWMDMSBW0BZWvS+x3iTXJdEMPjZiKJVT1HpF+JxOZO8kVqWcOdCa+0UIlhQUoWHWAhOL3aLRpmecK2GIIFxBEohrnrEMOxSCRWJLYOWsDHNNdATT7LkuLF4sTMMD4QqKQQRfUeUES1t40HqK/WC5NeBD0zeIMUqUk3T56+sHSkoV4VB+B0ivF4ZTEAM+sBTTALZSiVVqkF+Pvc/5i6VjXmF9deUVLlLSk7rvwsPKKsJLKlnNSOpXYQjaOIFAGzXflxgPvfPmY9nIdRawoTxirvAILCkOCpQUcorTeZ6tqOEQXJzDMVAqCeN2qw8tIcJlAqLMK249f4hTtXBrMxgCxHDzh7t0AhPVkAEshZuaNX94Zy+7mhKsoBoVI06tCyRIUq5pwNARz1PlSCVhKASDvcbD75RKcEwptdENqYoJmMgBISTzfmGs8DpzTinICqY9AASTyGpgrC7GVPJnTCJUkeKcqxI+FCfjVyFHh+rFysGjLKJlFQ8RAM1da5i26n9KWHFzDLDaTQ0cvHTBMNs84YZFD+qpjOVYBCv/Gldq/EoGtrAu12JtJcvNmlleH1UAMyEv+qhH6TE5GJRPZJVvoLpPRw/NLuOvlF/4CoCwaOQCrd6iwIfSBKf/VoWLp2NtqdncFOwk/EyZ2Yy0KUQncmJYfElIyjSmQO3ij5JhpZzVpmoOgDkx9ExWyu8S7stmC3I47qnoUngfaMzK2R3OJlKnEJSFVfeSaVs6gK6g8jAUl0G7Z7sfYsycQiUgqJYPp7R9W2ZspOFw5S+YSQcygHzzV0JA4JdgBwPGDcGZaZSJkghS17kvKAEuQKgCjJBJ6teGKpCcyMMmuRJUtrlVB61NYrBUuTElbdGPmS5qJqVlayTZAA3QdFKNMr1s9eTxDaeznPf4aecNMF8odKzzSGdXNnjUbfkokSVTJzJSBfRI0D+JzYAAk+8YvaeMDidImPLCHbQhnLcCGBrq7xHNN+ANcVZhu0u0FzZuaYoqUlOUO2hIUzAfG/oI0HZnbCJGCmLLhcghSVEgP3ighSU/wDG+pMYudiswSV3anG7v1JcwJ36lApZ7OOP11gVTTZeL9NUO9o7cE1KwpKQsuah1Xds18xtHbE7tW7NWQkNWjtS1POEOdKqrd9FC/8AEWSFGhWl2Jbm2vk94s4+CSNzt3aGFky0iWErmLG4ASSHNVKJdibWcNTUxhsPP8QYbw9K6RpMPKw6sOF953i1A/01J3pagbAi1KhQNdRoc2mSEnLmCyARu2Frlq04cqmJKfK7VUV4UlRoOyQmJxKVykgr3mCjoRVyOF4+rdndnJK0Zagk4iYoA6mgrqosgA2Slf5oxnYPYa379agErSpKKhySQiw8KXBDnUGkfRdj4hKECUhLul+FAcqXGmYlhwZXCJJ8p2W48YfUcSdoDMtRsgmvk/yb0UIXoxCl4hAUwQhJmr5KUDlHQSz6gwLiJgJlynpMU6z+hO8ong7P5mA8bi2w2InKvMdLcAokKAPJPeEcoo5e4iifOu1m1vxE+cSCyVqV7pSz8Hq8ZSYpvOGU2cFBTF8wL+r/ADhZIlBXiUwswFerxlmt2zTCVqkVzQUUtSg0gJElRU2t7w4KgP6cws1UK48vOKDJSlWYCLYZ1GyOaNy4lqJbADhFGLoni7AQSxiicd9A5k+gjSjKE4dDACLwYrSYsAjgEJiAbgGK860+FRbgaj+feL1WgRGJZ80sqL0ILBvWFkkcdMxlCCgO1xx6QNPmAICgpyaMzR06eT8KUj3geSl6+Sf5gJVs48CiwT6xBGHdzziydMAt0HPnFksEAAaQJSaWg1Y0m7UCXypzHMSFqDKbQck8oYHaCVSwpSXerEPX94XDDpScqg4UxSTxHwn1oYmBmUH0oB0entFdAokuYtdaJHqYO2VIkpzLmpMwpZkPQ81F3Z2oG68R1R4UQE0mGiG3NtTJikLJDpIMtIDJSAaBIs1POsMe1q5E1EqfMdJKaoHiOuQ8GL1gbByssxyGzJ3CwNfiA5ktBmIwwnJYywQkvU2LanU8o2QhyjyRKTpiPCY5RWcrAF1gMHBAJobsz0do0+w+1yC0uel0/mantVPW3SM9hnlzAsJZjSjeQF4ZYHs0Vb8xXdSjZg6iOIBIDDmT0iWbGmthjI+gYfZSJoCpCwt6hClAPrRVlDo3WBs4kTpYxEjvc6u7TL7twVKJ/SQaHUgCpLwjwGzJEtREjHlDl8ncrWTyUPCfeNnszETFy0oAzTKutj0o5JfWpo7aBsywtNDcl2G4YypJUuUhKEIzJkoT4RmJK1jqoluQEZWTtucjFd7L5gk1DG78o2ePWiVKAmIQ4FgK041j5V2i7RZ1FMtgOVo2tRUaEVtjTtFtFGLxH/8AQVMEoMJf4cgoAq5UFbzniGPCIdp9kZMLNnYaaiZKUnKyaJSGbU0U1GLed4xyJxJcmCTtVcmWtMtSkpmjLNTmoU04eY6Hg74pJM0drZm1IUkKSUl00I1FTHYeUVWNVJLcH/wInMxJCn1JLjqeOsWJUMoa5tEskpJ7RXHGLWhaEKzBNQfusHzC+VncUYVJ4NxeCpcsJS58z92EBT8RlUGoAXDXdi3vCfNeR68DrGsa35CZctUicygQUq3kwdgNileJyikrxrIvlfwjmTQeZsDAywZrKBdZS5TxGpHQ/tGk7E49IXlmFgAT5pBI/cDnwcx3K5Kf2f7BUaTh91+5tNmpbLKQyXcnggMzDgEpYDkF3hthp4KTMSG71WWWOEtIyp5sQSeqzwhMSTLdmXiCZaX0lggLI4AnKjoVHSL9p4xiEodkBk8XFAR+vMSrmIotKxHsqx20FOtSKqmHuZb13WYnmMyk15mB+3ONSMPLkoNhmfmQEp9UFZgQeO7JlILEWBVuhQ5bylf+kKO0WOStTigJZP8AajdT5OVDyidhZkJ2DKaiKMxezH5w7KhAWJSGJAdo6XqQsZcWUlQWnKb6HhE+6oUkgkXo3Rx05esUS5RbMohI058+kdh1FySt1UrQuA263lTpEYen8C+S5fiWylUbhEJqP6ktWlR6ikeYee63CSRravQCDZs+SpJS5Sf7VEpPMNSLLNw003+BB4XJ2j2JIHCKMHiAqhLKHormHg9MaLMzVA0wtAazB2KMKsdiGDJ8R+/WO7ZxRiVZlZRbWPJ6ClgKJa+vSL8JIyh13uefARdhpJmrYu1y3sIDdB8El7LQJfeFWZhVNmJoK8B7x5JUAPOJ7TmBKSghQUWZ2LhxWB5CHD0iWSXpOhY2/CkIYHMBVldXdJ0PWBPxAJFwaO93cD5w0VMAEIsc5UWDAs7axrUbYtjqWnOaaRKeUjUeULMKhVg9YZJlBI56mO+Sw8kH7KxolllsU3qKJ59L+sOMXhw3eOkJAzEqLJSOTUY8Yxm1pW6AScqhpzsfpzhj2e20ZeWXMUSgUCviS/zSXqI6PLG+UQOmjR4xUtU5KUoSAij5aqIuT+l+MFIlmc7qZKSyqOOj/m5B4qxGB74ickjvKPUhE0UFwCUlqP0o8e4btciUz4MDJupllbJlkaFOVyeL14w9/NW+/IlUzRdnuyYIcDJL1WrxK+nKGm1e0mFwScksurlVX084+f7Z7b4ieGz5E/lRT6xlcV/UBSV5H+Kp52F3t5w9JI7sddou1EzEkh8qOA1/uVr8uUZyakJRnWWGg4/SIYjacuWgSpYKgPEpWtX8how0hJjMauaXUaaAUA6CJy2Ui6RZiNqKPhOUcrx5hZhU4UrR61s8Bs14ulSqjkYmGyad4mLSClNLj7++sVyrke8crg9Qf8ws1b2PF0tDgYgGW4tw4cRCxchRVly6jLoG1D+cE7PlqskJI+IKAYjz1EXYoKlkMcwJvw5ffOMa/wDnJpGm/mRTZbLmd1MCkg5CGY1a7pJ6fvFm0ZuWYmdL1YnqNfOh6vFctaaiY+VSS7aFiyhzBYtqxGsUySoZpawy0m3AjSJxbXq+zLSSfp/wbzA7ZRiFCYndRKQAlGqSEqASBrTvF0/OBpEp+LKUGYfEwIb81EywOhOYfpJjCJJljvZZKWYKpQ1Hu7Fjwe8NMHtQTAK1BzNwPEaGK5cnp5RVrz9CUY74sdjEZcMoC5UQDxCRkB6F5x6iFWNo1fClI8yMx/5KMXYvEgolgBgE26OK/wDtnV0XC5czXhHJ+xOT2Uz6CAllhcxfOna+kBqUbnjF4rRJlWMxJUSbNQdBSkD57bz8jBmIlpUOTDKeF7+sDysMtbWAD1+/4hcbjxobJfKyxcjO5QW5XaDtkCaNSTo9WHDpC+WoprozGD5E9Tbi8oGjxPJByx1FDxkoz9TGe1kESnXloQz0bpWFsvFAUzlJ/VUf7hbzivEzFLORaioXqS3p5wDMwRHhLfKG+GwyhCpEs81OdoaTpExVM6WOqavFEnChNTvHif2gCXPUg2I5ptBEnFqU7gVPi1/xF2mSPcZNDNoPnBmzcUUo3U1epUGBfgfu0L0B19Pc/SGQnkjLxv8AzE56QWr0TlYUTZ2aYHDMBUaP84cSdjyiN1SgODiM7icWEl0qryNm/wAxAbYUNR99IxTxZcm02i64R0MQsWueEEowoNTfQfWFuDSak626Q1kKo0e4oeWZGy0MBECnjEgBEwIJwv2gCAF3CbpJox18vk8VT8NlTQve3C4HlDXLCubixKSpKgVFPhA1SbV0a3pC0cX7I7QTMNVRBR8SC9eY4HpfWNVg5UvFgz8LML5XXJIST/8AWqhPBr6R89MhS2m5CUEMoO4SS4Yk6KFfWJbOmLQoTBMKFiyhRmv5aNCNb0GtDftE0meygsBQc0SC7myRugchxhJi8WFOKhJ018yBBm3dtzcQUibvLQwC2AJHMAMep4QvxRcJUAygWVzGh/aC7Zy0D9y5vTnEJ6SFMHgqakmoDCKJgN2ciFrYbINRjWkcBuka8+VY5CvX7EemsdVhs7iYukywNIglMWpU5AAc6AQsosKYfs3DFS6HKACpSjZKRc/esezlUHCGE/D93KEkVmTFJzN8RoQl/wAiQfMqB0IgdEvOFZACiWAM35iXc+ZduAyi5rmzY7XJGnDKvSwNRiKlqnGVpM8HVKRuk8wHBPACKlKykg9R/EGdnVupSnBtlHB3c/t6xmtwg5FtSmkO5eEYEZmB0Fq3pCLEbPCZjJU3MaGHU/FNQGvyhbNNXjL8O8nLT7NGZQ478FIxik7q2fQ6H6xypxMRmJehq8UKllNt4cNR0j1VGNHmOTuz1StbwMiZcGxr0i5MylD1ERZHxp8xeGEsHUrhEDNrBs7AqAdBKhwIr9YWoQqOSUg8qL+8De7xLDTaczeBjIU+UVN6R7LdOlooloVuxvhw5rfhE5lDUaRXgytSXTYFojNWrWFvwKC4pY06RxomgrpEJktzvFtY9QsWEGgnmGlMrMpqCnMx02YVfxpFsuW7vWOxKkpACWzGp5coHk4o7k8WjwyxqY9w6CouSWHOh5ROflzVg2zgzCTmLHyhtJmQFtLB/GkdRw+kdgMTmobj3i+DNHLG0JKNDlEEAQFKmRHF7RSigGZZsgXJNoq40KmEYmcEpdSsqeP8cTCVZTMBWtXcyQ+8arW+iRq/Og14RftAokb+LImTvgwyTuo5zSLf2346iE6FmeSZlzYWA6DQQgRpOxCZYUzIzMEjxUAoSbk1uKDQQBJQtRSpKSSL8PrF2ztgKWSVnLLSPE7UGnIc4ux+PQP6UhNLP9/5MI3uggGIzBRDVPt9DEW9RFstRUWfMsA+f+fn5QGQSaX/AGMCV9DL3JLnknKznQRBUljU2j0ApdmfjEpUsqjoxObIgE2i2XKUfhbrBMtDQQYZqgWCfh6Q82Ns9Ekd7MIKyDkRfKB4pi6MwsEipUW3SIv2Ns1Dd7iHEoAqCAWVMa9dEvR9SQBW0MdMM2ZlIEt2MzKN2WlIogDglIcjVRa4iDlboso0rYvxU+iph8S3SgXyochSuqi6X1JmGI4nE5UCSgggZSVDVV1MfyvlHPu0mKcXMzqKmZNAkcAKAemupc6wOmhB4GGvQLCsdLWEg5QQSH+kUSMjhUvMlRBzJ0vceekTw+0ctD4SdNeo1i5SkFyihqRyPH6RgmpQXGSNUOM3aZysQACpRteLlY0TJaGAygFqAKqXOYi7HjaM7jpu8z0u3A9IK2XMopPGo6x0cXBKf9oM8nL0jBo9MCypigawVi2Qb5gapUKODY8joRoQRGlmQFnysxt5xX3ahqD1gzDTni9ErvCzMQFK/wBqSo+wMdyaAAyZq02BHS3pFuMxKVp3pJCvzh386MeprBSF6NFoY8IHJXdAE+HmBBzZXLUzP60jsj/Dzr9iDpuGHPLq0d3HCsPy9jivD4LMA0xIeuUc+UF/9JT+ZR5UH1bzgGZgd4tQjURNOOmIosZhx19f5gO/DF2eT9nJJyndOitD1EBTcCuUeI4iG0rFJmUBrwVp0iYmVbUX4QvKSOsVJ3kU4x4nD5+RGsX4iWxpHstmNbawWxkDYublZIu1OQ4mAcvnzgibLuq7uXiATzii6AahqMbGE+Kw5ll/vrHR0ed8FkksnH3KZFovTilr3ZYq28o2Tzgde1hIdOH3ppoqcakcQjh1v8o6Oj3JN0jOlsUNV1EqUT1r+5jTbH2R3Y77EHKBZPDrxPIR0dEnpDMjjdoLxLol7kscdeZOp4D/ADCbEzO73UhmNSbnrHR0FritARVg0KKwzhX37QwxEooWUsz1pUV+9Y8jo5dI48TLz0Fhc/sIuShqCOjop4sBPJBmECQylBxon8x5/p48feOjolMePuGfi1MqYsvYAaEjwpa2RPiItRA1gRYKZbHxTGUom+V3SD/cd89Ec46OiHRS7AFx7iMISkNd/WhpHR0FulYrFazmLAV0AgyRKKSz2jo6I/EPVFsC8le05A8ZBaxbTgYlsjZpO/mYX68o6OjO8jWH70VlFfMD5eISSJSg7lknW9H4aRXj5OU5HcpKgxuK1HqPnHR0WS4tUZ35KsKL8YabKLTZfNQB6K3T7Ex0dDyFRQlDRYL8RHR0BALEkR53X2I6OhkqOPChtXJiiYOUdHQGzhfPkC4oYrlTlJLneD1jo6GTBQXtDEJcNQQAZhXQWjo6OiqQR0vZMspQlOMwodIcLWpKkEhykpCDqWd+JakINpyhKUElaJtHzSVKKRUhi4SXo9rER7HQ6Az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94" name="Picture 22" descr="http://t3.gstatic.com/images?q=tbn:ANd9GcSUciD6Co9fL8z1dBGCqKu9bspGggMYiR-T-PB9q3_2rssD2PAOq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437112"/>
            <a:ext cx="3888432" cy="2190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Т.к. при СССР наша страна имела одну из самых лучших образовательных систем в мире, американские компании активно переманивали советских специалистов в области информатики и компьютерных систем, их обучали работать с современными системами и брали на работу в американские компании.</a:t>
            </a:r>
          </a:p>
          <a:p>
            <a:pPr>
              <a:buNone/>
            </a:pPr>
            <a:r>
              <a:rPr lang="ru-RU" dirty="0" smtClean="0"/>
              <a:t>		Так, например, первая операционная система BESYS – была создана сыном русских эмигрантов – Виктором </a:t>
            </a:r>
            <a:r>
              <a:rPr lang="ru-RU" dirty="0" err="1" smtClean="0"/>
              <a:t>Высотским</a:t>
            </a:r>
            <a:r>
              <a:rPr lang="ru-RU" dirty="0" smtClean="0"/>
              <a:t>, самая популярная поисковая система </a:t>
            </a:r>
            <a:r>
              <a:rPr lang="ru-RU" dirty="0" err="1" smtClean="0"/>
              <a:t>Google</a:t>
            </a:r>
            <a:r>
              <a:rPr lang="ru-RU" dirty="0" smtClean="0"/>
              <a:t> создана также сыном русских эмигрантов – Сергеем </a:t>
            </a:r>
            <a:r>
              <a:rPr lang="ru-RU" dirty="0" err="1" smtClean="0"/>
              <a:t>Брином</a:t>
            </a:r>
            <a:r>
              <a:rPr lang="ru-RU" dirty="0" smtClean="0"/>
              <a:t>, изобретатель всеми любимого Тетриса – Алексей Пажитнов сейчас работает в </a:t>
            </a:r>
            <a:r>
              <a:rPr lang="ru-RU" dirty="0" err="1" smtClean="0"/>
              <a:t>Microsoft</a:t>
            </a:r>
            <a:r>
              <a:rPr lang="ru-RU" dirty="0" smtClean="0"/>
              <a:t>, а нынешний директор </a:t>
            </a:r>
            <a:r>
              <a:rPr lang="ru-RU" dirty="0" err="1" smtClean="0"/>
              <a:t>Microsoft</a:t>
            </a:r>
            <a:r>
              <a:rPr lang="ru-RU" dirty="0" smtClean="0"/>
              <a:t> – Стив </a:t>
            </a:r>
            <a:r>
              <a:rPr lang="ru-RU" dirty="0" err="1" smtClean="0"/>
              <a:t>Баллмер</a:t>
            </a:r>
            <a:r>
              <a:rPr lang="ru-RU" dirty="0" smtClean="0"/>
              <a:t> родом из Беларуси.</a:t>
            </a:r>
          </a:p>
          <a:p>
            <a:endParaRPr lang="ru-RU" dirty="0"/>
          </a:p>
        </p:txBody>
      </p:sp>
      <p:pic>
        <p:nvPicPr>
          <p:cNvPr id="18434" name="Picture 2" descr="Sergey Brin cropp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81128"/>
            <a:ext cx="1800200" cy="2349262"/>
          </a:xfrm>
          <a:prstGeom prst="rect">
            <a:avLst/>
          </a:prstGeom>
          <a:noFill/>
        </p:spPr>
      </p:pic>
      <p:pic>
        <p:nvPicPr>
          <p:cNvPr id="18436" name="Picture 4" descr="Алексей Пажитнов (Барселона, 2008)">
            <a:hlinkClick r:id="rId4" tooltip="Алексей Пажитнов (Барселона, 2008)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81129"/>
            <a:ext cx="1785782" cy="2276872"/>
          </a:xfrm>
          <a:prstGeom prst="rect">
            <a:avLst/>
          </a:prstGeom>
          <a:noFill/>
        </p:spPr>
      </p:pic>
      <p:pic>
        <p:nvPicPr>
          <p:cNvPr id="18438" name="Picture 6" descr="Фотография">
            <a:hlinkClick r:id="rId6" tooltip="Фотография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581525"/>
            <a:ext cx="19050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/>
          </a:bodyPr>
          <a:lstStyle/>
          <a:p>
            <a:pPr marL="624078" indent="-514350">
              <a:buNone/>
            </a:pPr>
            <a:r>
              <a:rPr lang="ru-RU" dirty="0" smtClean="0"/>
              <a:t>У вас дома есть компьютер?</a:t>
            </a:r>
            <a:br>
              <a:rPr lang="ru-RU" dirty="0" smtClean="0"/>
            </a:br>
            <a:r>
              <a:rPr lang="ru-RU" dirty="0" smtClean="0"/>
              <a:t>Вы умеете сами устанавливать программы в нём?</a:t>
            </a:r>
          </a:p>
          <a:p>
            <a:pPr marL="624078" indent="-514350">
              <a:buNone/>
            </a:pPr>
            <a:r>
              <a:rPr lang="ru-RU" dirty="0" smtClean="0"/>
              <a:t>Вы знаете какой программой вы можете</a:t>
            </a:r>
          </a:p>
          <a:p>
            <a:pPr marL="624078" indent="-514350">
              <a:buNone/>
            </a:pPr>
            <a:r>
              <a:rPr lang="ru-RU" dirty="0" smtClean="0"/>
              <a:t>напечатать текст?</a:t>
            </a:r>
          </a:p>
          <a:p>
            <a:pPr marL="624078" indent="-514350">
              <a:buNone/>
            </a:pPr>
            <a:r>
              <a:rPr lang="ru-RU" dirty="0" smtClean="0"/>
              <a:t>	А какая программа поможет вам решить проблемы с вирусами</a:t>
            </a:r>
          </a:p>
          <a:p>
            <a:pPr marL="624078" indent="-514350">
              <a:buNone/>
            </a:pPr>
            <a:r>
              <a:rPr lang="ru-RU" dirty="0" smtClean="0"/>
              <a:t>Многие люди сейчас имеют компьютер, чтобы</a:t>
            </a:r>
          </a:p>
          <a:p>
            <a:pPr marL="624078" indent="-514350">
              <a:buNone/>
            </a:pPr>
            <a:r>
              <a:rPr lang="ru-RU" dirty="0" smtClean="0"/>
              <a:t>учиться и развиваться, но вместо этого многие</a:t>
            </a:r>
          </a:p>
          <a:p>
            <a:pPr marL="624078" indent="-514350">
              <a:buNone/>
            </a:pPr>
            <a:r>
              <a:rPr lang="ru-RU" dirty="0" smtClean="0"/>
              <a:t>проводят основное время за </a:t>
            </a:r>
            <a:r>
              <a:rPr lang="ru-RU" dirty="0" err="1" smtClean="0"/>
              <a:t>Mail.Агентом</a:t>
            </a:r>
            <a:r>
              <a:rPr lang="ru-RU" dirty="0" smtClean="0"/>
              <a:t> и на</a:t>
            </a:r>
          </a:p>
          <a:p>
            <a:pPr marL="624078" indent="-514350">
              <a:buNone/>
            </a:pPr>
            <a:r>
              <a:rPr lang="ru-RU" dirty="0" smtClean="0"/>
              <a:t>различных сайтах типа “одноклассники”.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Бытовая точка зрения.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Компьютер дома – это в первую очередь устройство, которое развивает ваши возможности. Компьютер должен стать вашим помощником, например, с помощью него вы можете искать информацию необходимую вам по учёбе, затем по работе.</a:t>
            </a:r>
          </a:p>
          <a:p>
            <a:pPr>
              <a:buNone/>
            </a:pPr>
            <a:r>
              <a:rPr lang="ru-RU" dirty="0" smtClean="0"/>
              <a:t>		С помощью компьютера вы можете узнавать новости со всего мира, можете найти редкую или интересную книгу, можете пообщаться с любимым артистом или поделиться со всем миром своим открытием. Т.е. компьютер, это ещё и устройство, которое помогает расти вашей личности, вашему духу, вашим знаниям и облегчает вашу жизнь.</a:t>
            </a:r>
          </a:p>
          <a:p>
            <a:endParaRPr lang="ru-RU" dirty="0"/>
          </a:p>
        </p:txBody>
      </p:sp>
      <p:pic>
        <p:nvPicPr>
          <p:cNvPr id="19458" name="Picture 2" descr="http://t1.gstatic.com/images?q=tbn:ANd9GcQqwkfVSves9NWBhmQD35fz99FnOQGEKFENkrMBSKK-EW5doRey3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437112"/>
            <a:ext cx="3145532" cy="2117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Например, вы хотите удивить гостей вкусным блюдом на праздник, и в этом вам может помочь компьютер и сеть интернет, в которой огромное количество интересных рецептов.</a:t>
            </a:r>
            <a:br>
              <a:rPr lang="ru-RU" dirty="0" smtClean="0"/>
            </a:br>
            <a:r>
              <a:rPr lang="ru-RU" dirty="0" smtClean="0"/>
              <a:t>А если вдруг у вас сломалась какая-либо деталь в автомобиле, то и тут интернет поможет вам.</a:t>
            </a:r>
          </a:p>
          <a:p>
            <a:pPr>
              <a:buNone/>
            </a:pPr>
            <a:r>
              <a:rPr lang="ru-RU" dirty="0" smtClean="0"/>
              <a:t>		Хотите устроиться на работу? Самые свежие объявления всегда в интернете.</a:t>
            </a:r>
            <a:br>
              <a:rPr lang="ru-RU" dirty="0" smtClean="0"/>
            </a:br>
            <a:r>
              <a:rPr lang="ru-RU" dirty="0" smtClean="0"/>
              <a:t>Что-то продаёте? Старую мебель или старый мобильный телефон – доски объявлений в интернете к вашим услугам!</a:t>
            </a:r>
            <a:br>
              <a:rPr lang="ru-RU" dirty="0" smtClean="0"/>
            </a:br>
            <a:r>
              <a:rPr lang="ru-RU" dirty="0" smtClean="0"/>
              <a:t>Хотите заказать редкую программу из-за границы и тут вам на помощь придёт интернет.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endParaRPr lang="ru-RU" dirty="0"/>
          </a:p>
        </p:txBody>
      </p:sp>
      <p:pic>
        <p:nvPicPr>
          <p:cNvPr id="21506" name="Picture 2" descr="F:\autorun.inf\учитель года 2013\imag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77071"/>
            <a:ext cx="3511064" cy="2431737"/>
          </a:xfrm>
          <a:prstGeom prst="rect">
            <a:avLst/>
          </a:prstGeom>
          <a:noFill/>
        </p:spPr>
      </p:pic>
      <p:pic>
        <p:nvPicPr>
          <p:cNvPr id="21507" name="Picture 3" descr="F:\autorun.inf\учитель года 2013\images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05064"/>
            <a:ext cx="3514109" cy="2588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140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Зачем нужна информатика?</vt:lpstr>
      <vt:lpstr>Презентация PowerPoint</vt:lpstr>
      <vt:lpstr>Начнём с профессиональной </vt:lpstr>
      <vt:lpstr>Презентация PowerPoint</vt:lpstr>
      <vt:lpstr>Презентация PowerPoint</vt:lpstr>
      <vt:lpstr>Презентация PowerPoint</vt:lpstr>
      <vt:lpstr>Бытовая точка зрения.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Немного об интересном в мире информатики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КСТАТИ!!!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нужна информатика?</dc:title>
  <dc:creator>admin</dc:creator>
  <cp:lastModifiedBy>AA</cp:lastModifiedBy>
  <cp:revision>17</cp:revision>
  <dcterms:created xsi:type="dcterms:W3CDTF">2013-05-16T23:32:42Z</dcterms:created>
  <dcterms:modified xsi:type="dcterms:W3CDTF">2015-12-02T03:15:22Z</dcterms:modified>
</cp:coreProperties>
</file>