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72878-F448-42DB-AFEC-884E34EF694D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043E34-B1CF-44EC-A969-C2F38FAC3B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72878-F448-42DB-AFEC-884E34EF694D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43E34-B1CF-44EC-A969-C2F38FAC3B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72878-F448-42DB-AFEC-884E34EF694D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43E34-B1CF-44EC-A969-C2F38FAC3B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AC72878-F448-42DB-AFEC-884E34EF694D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3043E34-B1CF-44EC-A969-C2F38FAC3B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72878-F448-42DB-AFEC-884E34EF694D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43E34-B1CF-44EC-A969-C2F38FAC3B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72878-F448-42DB-AFEC-884E34EF694D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43E34-B1CF-44EC-A969-C2F38FAC3B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43E34-B1CF-44EC-A969-C2F38FAC3B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72878-F448-42DB-AFEC-884E34EF694D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72878-F448-42DB-AFEC-884E34EF694D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43E34-B1CF-44EC-A969-C2F38FAC3B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72878-F448-42DB-AFEC-884E34EF694D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43E34-B1CF-44EC-A969-C2F38FAC3B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AC72878-F448-42DB-AFEC-884E34EF694D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043E34-B1CF-44EC-A969-C2F38FAC3B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72878-F448-42DB-AFEC-884E34EF694D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043E34-B1CF-44EC-A969-C2F38FAC3B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AC72878-F448-42DB-AFEC-884E34EF694D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3043E34-B1CF-44EC-A969-C2F38FAC3B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4532" y="1524000"/>
            <a:ext cx="4774935" cy="4572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spc="0" dirty="0">
                <a:latin typeface="Times New Roman" pitchFamily="18" charset="0"/>
                <a:cs typeface="Times New Roman" pitchFamily="18" charset="0"/>
              </a:rPr>
              <a:t>Храм Непорочного Зачатия Пресвятой Девы Марии</a:t>
            </a:r>
            <a:r>
              <a:rPr lang="ru-RU" sz="4000" spc="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0" dirty="0" smtClean="0">
                <a:latin typeface="Times New Roman" pitchFamily="18" charset="0"/>
                <a:cs typeface="Times New Roman" pitchFamily="18" charset="0"/>
              </a:rPr>
              <a:t>Жители города надеются на скорое восстановление храма и на открытие  его для всех желающих.</a:t>
            </a:r>
            <a:endParaRPr lang="ru-RU" sz="2400" b="1" spc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tripidea.ru/images/foto/2010/6/28/133882933937_fu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00174"/>
            <a:ext cx="6457950" cy="484822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J:\презентация\675_p006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00174"/>
            <a:ext cx="4663473" cy="37147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Старинные фото Храма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 descr="J:\презентация\673_p00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85728"/>
            <a:ext cx="4067175" cy="6096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недействующий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католический храм в Смоленске, построенный в неоготическом стиле. Строился с 1884 по 1896 год.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142984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sz="3300" b="1" spc="0" dirty="0"/>
              <a:t>Храм Непорочного Зачатия </a:t>
            </a:r>
            <a:r>
              <a:rPr lang="ru-RU" sz="3300" b="1" spc="0" dirty="0">
                <a:latin typeface="Times New Roman" pitchFamily="18" charset="0"/>
                <a:cs typeface="Times New Roman" pitchFamily="18" charset="0"/>
              </a:rPr>
              <a:t>Пресвятой</a:t>
            </a:r>
            <a:r>
              <a:rPr lang="ru-RU" sz="3300" b="1" spc="0" dirty="0"/>
              <a:t> Девы Марии -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J:\презентация\02d62fb05646630dbd4eeace3adc974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2786058"/>
            <a:ext cx="3333750" cy="33337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J:\презентация\1d943c38d761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714500" y="1933575"/>
            <a:ext cx="5715000" cy="37528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942996"/>
          </a:xfrm>
        </p:spPr>
        <p:txBody>
          <a:bodyPr>
            <a:normAutofit/>
          </a:bodyPr>
          <a:lstStyle/>
          <a:p>
            <a:pPr algn="ctr"/>
            <a:r>
              <a:rPr lang="ru-RU" sz="3000" b="1" spc="0" dirty="0" smtClean="0">
                <a:latin typeface="Times New Roman" pitchFamily="18" charset="0"/>
                <a:cs typeface="Times New Roman" pitchFamily="18" charset="0"/>
              </a:rPr>
              <a:t>Католический</a:t>
            </a:r>
            <a:r>
              <a:rPr lang="ru-RU" sz="3000" b="1" spc="0" dirty="0" smtClean="0"/>
              <a:t> костел: раньше и сейчас.</a:t>
            </a:r>
            <a:endParaRPr lang="ru-RU" sz="3000" b="1" spc="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:\презентация\27873-164817-a6d981d6814c128e92cd21a13e6f4da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00364" y="428604"/>
            <a:ext cx="3009900" cy="38608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429132"/>
            <a:ext cx="8229600" cy="11430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3000" b="1" spc="0" dirty="0" smtClean="0">
                <a:latin typeface="Times New Roman" pitchFamily="18" charset="0"/>
                <a:cs typeface="Times New Roman" pitchFamily="18" charset="0"/>
              </a:rPr>
              <a:t>Храм был построен на пожертвования прихожан</a:t>
            </a:r>
            <a:r>
              <a:rPr lang="ru-RU" sz="3000" spc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000" spc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Здание было передано архиву НКВД. С 40-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годов начинается разрушение здания костела.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sz="2200" b="1" spc="0" dirty="0">
                <a:latin typeface="Times New Roman" pitchFamily="18" charset="0"/>
                <a:cs typeface="Times New Roman" pitchFamily="18" charset="0"/>
              </a:rPr>
              <a:t>14 января 1940 г. </a:t>
            </a:r>
            <a:r>
              <a:rPr lang="ru-RU" sz="2200" b="1" spc="0" dirty="0" smtClean="0">
                <a:latin typeface="Times New Roman" pitchFamily="18" charset="0"/>
                <a:cs typeface="Times New Roman" pitchFamily="18" charset="0"/>
              </a:rPr>
              <a:t>решением Смоленского </a:t>
            </a:r>
            <a:r>
              <a:rPr lang="ru-RU" sz="2200" b="1" spc="0" dirty="0" err="1">
                <a:latin typeface="Times New Roman" pitchFamily="18" charset="0"/>
                <a:cs typeface="Times New Roman" pitchFamily="18" charset="0"/>
              </a:rPr>
              <a:t>облсовета</a:t>
            </a:r>
            <a:r>
              <a:rPr lang="ru-RU" sz="2200" b="1" spc="0" dirty="0">
                <a:latin typeface="Times New Roman" pitchFamily="18" charset="0"/>
                <a:cs typeface="Times New Roman" pitchFamily="18" charset="0"/>
              </a:rPr>
              <a:t> храм был закрыт </a:t>
            </a:r>
          </a:p>
        </p:txBody>
      </p:sp>
      <p:pic>
        <p:nvPicPr>
          <p:cNvPr id="4098" name="Picture 2" descr="J:\презентация\proshloe3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785926"/>
            <a:ext cx="3286148" cy="466633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J:\презентация\sm_0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42852"/>
            <a:ext cx="3482060" cy="55721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357826"/>
            <a:ext cx="8229600" cy="1143000"/>
          </a:xfrm>
        </p:spPr>
        <p:txBody>
          <a:bodyPr>
            <a:normAutofit/>
          </a:bodyPr>
          <a:lstStyle/>
          <a:p>
            <a:r>
              <a:rPr lang="ru-RU" sz="2200" b="1" spc="0" dirty="0">
                <a:latin typeface="Times New Roman" pitchFamily="18" charset="0"/>
                <a:cs typeface="Times New Roman" pitchFamily="18" charset="0"/>
              </a:rPr>
              <a:t>В 1958 году здание костела стали передавать под архив. Сняли позолоченные кресты, уникальный орган демонтировали. 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J:\презентация\84bc1e61773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14488"/>
            <a:ext cx="4286280" cy="321471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857364"/>
            <a:ext cx="8229600" cy="58580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200" b="1" spc="0" dirty="0">
                <a:latin typeface="Times New Roman" pitchFamily="18" charset="0"/>
                <a:cs typeface="Times New Roman" pitchFamily="18" charset="0"/>
              </a:rPr>
              <a:t>Сегодня смоленский католический костел - одно из зданий Государственного архива Смоленской области. Он закрыт для верующих. Здание находится в аварийном состоянии.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147" name="Picture 3" descr="J:\презентация\b03ff00306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286124"/>
            <a:ext cx="4333884" cy="325041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J:\презентация\ec0429a047f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3214710" cy="4286280"/>
          </a:xfrm>
          <a:prstGeom prst="rect">
            <a:avLst/>
          </a:prstGeom>
          <a:noFill/>
        </p:spPr>
      </p:pic>
      <p:pic>
        <p:nvPicPr>
          <p:cNvPr id="7172" name="Picture 4" descr="J:\презентация\ec97ddac06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2786058"/>
            <a:ext cx="2857520" cy="3810027"/>
          </a:xfrm>
          <a:prstGeom prst="rect">
            <a:avLst/>
          </a:prstGeom>
          <a:noFill/>
        </p:spPr>
      </p:pic>
      <p:pic>
        <p:nvPicPr>
          <p:cNvPr id="7171" name="Picture 3" descr="J:\презентация\197081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214290"/>
            <a:ext cx="3171828" cy="2378871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J:\презентация\339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071538" y="1857364"/>
            <a:ext cx="6824676" cy="4572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219200"/>
          </a:xfrm>
        </p:spPr>
        <p:txBody>
          <a:bodyPr>
            <a:noAutofit/>
          </a:bodyPr>
          <a:lstStyle/>
          <a:p>
            <a:r>
              <a:rPr lang="ru-RU" sz="2300" b="1" spc="0" dirty="0" smtClean="0">
                <a:latin typeface="Times New Roman" pitchFamily="18" charset="0"/>
                <a:cs typeface="Times New Roman" pitchFamily="18" charset="0"/>
              </a:rPr>
              <a:t>Губернатор г.Смоленска </a:t>
            </a:r>
            <a:r>
              <a:rPr lang="ru-RU" sz="2300" b="1" spc="0" dirty="0">
                <a:latin typeface="Times New Roman" pitchFamily="18" charset="0"/>
                <a:cs typeface="Times New Roman" pitchFamily="18" charset="0"/>
              </a:rPr>
              <a:t>заявил, что после завершения строительства нового здания архива</a:t>
            </a:r>
            <a:r>
              <a:rPr lang="ru-RU" sz="2300" b="1" spc="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300" b="1" spc="0" dirty="0">
                <a:latin typeface="Times New Roman" pitchFamily="18" charset="0"/>
                <a:cs typeface="Times New Roman" pitchFamily="18" charset="0"/>
              </a:rPr>
              <a:t> здание церкви будет передано верующим и восстановлено при финансовой поддержке </a:t>
            </a:r>
            <a:r>
              <a:rPr lang="ru-RU" sz="2300" b="1" spc="0" dirty="0" smtClean="0">
                <a:latin typeface="Times New Roman" pitchFamily="18" charset="0"/>
                <a:cs typeface="Times New Roman" pitchFamily="18" charset="0"/>
              </a:rPr>
              <a:t>Польши.</a:t>
            </a:r>
            <a:endParaRPr lang="ru-RU" sz="2300" b="1" spc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60</TotalTime>
  <Words>143</Words>
  <Application>Microsoft Office PowerPoint</Application>
  <PresentationFormat>Экран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Храм Непорочного Зачатия Пресвятой Девы Марии </vt:lpstr>
      <vt:lpstr>Храм Непорочного Зачатия Пресвятой Девы Марии - </vt:lpstr>
      <vt:lpstr>Католический костел: раньше и сейчас.</vt:lpstr>
      <vt:lpstr>Храм был построен на пожертвования прихожан.</vt:lpstr>
      <vt:lpstr>14 января 1940 г. решением Смоленского облсовета храм был закрыт </vt:lpstr>
      <vt:lpstr>В 1958 году здание костела стали передавать под архив. Сняли позолоченные кресты, уникальный орган демонтировали. </vt:lpstr>
      <vt:lpstr>Сегодня смоленский католический костел - одно из зданий Государственного архива Смоленской области. Он закрыт для верующих. Здание находится в аварийном состоянии. </vt:lpstr>
      <vt:lpstr>Слайд 8</vt:lpstr>
      <vt:lpstr>Губернатор г.Смоленска заявил, что после завершения строительства нового здания архива, здание церкви будет передано верующим и восстановлено при финансовой поддержке Польши.</vt:lpstr>
      <vt:lpstr> Жители города надеются на скорое восстановление храма и на открытие  его для всех желающих.</vt:lpstr>
      <vt:lpstr>Старинные фото Храма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Храм Непорочного Зачатия Пресвятой Девы Марии</dc:title>
  <dc:creator>wtf</dc:creator>
  <cp:lastModifiedBy>Татьяна</cp:lastModifiedBy>
  <cp:revision>10</cp:revision>
  <dcterms:created xsi:type="dcterms:W3CDTF">2013-03-25T18:13:15Z</dcterms:created>
  <dcterms:modified xsi:type="dcterms:W3CDTF">2013-03-27T19:09:44Z</dcterms:modified>
</cp:coreProperties>
</file>