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76CE3-FBEC-4BC8-A73C-7B0DE171704E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793A0-314D-419B-8893-E878571AAF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2DECC-BCCA-433F-A48E-ADD3C6A479A9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D23C2-6A13-4B8F-AB9E-423E7F2D9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DF126-39F4-4BA8-AFE2-C99E79A9BD84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6536B-BF27-4B95-9977-DCBDD4C2F7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179388" y="188913"/>
            <a:ext cx="8785225" cy="6480175"/>
          </a:xfrm>
          <a:prstGeom prst="rect">
            <a:avLst/>
          </a:prstGeom>
          <a:solidFill>
            <a:schemeClr val="bg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902B7-8E13-4998-9FDE-A964B65F5127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FDE9F-B4AB-40B3-A90D-060646B7C6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17BF1-D5FD-4282-A96C-128DEBBC2712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E448B-63C2-4D2A-A335-B01D45202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A64AF-93E2-438A-90FB-6AC12A858EAD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5BA1A-4B02-49C2-B330-762B103BE1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42DC-8FAC-4131-8352-2556CE8DC34D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35D29-945F-4334-93BD-BCFD139839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E293E-DF4E-4664-BFAC-D53B93F0B23C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C9F0E-F1D1-4172-A9C4-31E057FF8B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D6010-FCCA-4152-9B86-31EDB50B4BF1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07548-F252-4084-82FB-DC67C10100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BDB37-3A19-40D7-B2F7-CD86EDB8AA3B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03ABE-17D3-4FCF-9064-A33A1C36E1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86423-340B-4662-8747-EF1338731D01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A6FC1-C51E-4690-9438-CF66ECA905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08420B-03DB-4CA1-B717-AEFFFD57AA0B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D970ED-028E-4AB1-9793-E28DFE3FAB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79512" y="188640"/>
            <a:ext cx="8784976" cy="6480720"/>
          </a:xfrm>
          <a:prstGeom prst="rect">
            <a:avLst/>
          </a:prstGeom>
          <a:ln>
            <a:solidFill>
              <a:srgbClr val="FFFF0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7897813" y="6642100"/>
            <a:ext cx="12461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chemeClr val="tx2"/>
                </a:solidFill>
              </a:rPr>
              <a:t>Дружный класс</a:t>
            </a:r>
            <a:endParaRPr lang="ru-RU" sz="5400" b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642918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Классный час на тему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age1963996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974" y="928670"/>
            <a:ext cx="8557306" cy="50095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Какой класс можно назвать сплочённым? 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071810"/>
            <a:ext cx="6400800" cy="1752600"/>
          </a:xfrm>
        </p:spPr>
        <p:txBody>
          <a:bodyPr/>
          <a:lstStyle/>
          <a:p>
            <a:r>
              <a:rPr lang="ru-RU" sz="4400" b="1" dirty="0" smtClean="0">
                <a:solidFill>
                  <a:schemeClr val="tx2"/>
                </a:solidFill>
              </a:rPr>
              <a:t>А ученики нашего класса сплочённые?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171714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tx2"/>
                </a:solidFill>
              </a:rPr>
              <a:t>Что может случиться с классом, в котором нет сплочённости в следующих ситуациях: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357430"/>
            <a:ext cx="8858280" cy="450057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ru-RU" sz="3600" b="1" dirty="0" smtClean="0">
                <a:solidFill>
                  <a:schemeClr val="tx2"/>
                </a:solidFill>
              </a:rPr>
              <a:t>кто-то в классе тяжело заболел и попал в </a:t>
            </a:r>
            <a:r>
              <a:rPr lang="ru-RU" sz="3600" b="1" dirty="0" smtClean="0">
                <a:solidFill>
                  <a:schemeClr val="tx2"/>
                </a:solidFill>
              </a:rPr>
              <a:t>больницу;</a:t>
            </a:r>
          </a:p>
          <a:p>
            <a:pPr algn="l">
              <a:buFont typeface="Arial" pitchFamily="34" charset="0"/>
              <a:buChar char="•"/>
            </a:pPr>
            <a:r>
              <a:rPr lang="ru-RU" sz="3600" b="1" dirty="0" smtClean="0">
                <a:solidFill>
                  <a:schemeClr val="tx2"/>
                </a:solidFill>
              </a:rPr>
              <a:t>класс принимает участие в спортивных соревнованиях;</a:t>
            </a:r>
          </a:p>
          <a:p>
            <a:pPr algn="l">
              <a:buFont typeface="Arial" pitchFamily="34" charset="0"/>
              <a:buChar char="•"/>
            </a:pPr>
            <a:r>
              <a:rPr lang="ru-RU" sz="3600" b="1" dirty="0" smtClean="0">
                <a:solidFill>
                  <a:schemeClr val="tx2"/>
                </a:solidFill>
              </a:rPr>
              <a:t>ученики не слушаются учителей;</a:t>
            </a:r>
          </a:p>
          <a:p>
            <a:pPr algn="l">
              <a:buFont typeface="Arial" pitchFamily="34" charset="0"/>
              <a:buChar char="•"/>
            </a:pPr>
            <a:r>
              <a:rPr lang="ru-RU" sz="3600" b="1" dirty="0" smtClean="0">
                <a:solidFill>
                  <a:schemeClr val="tx2"/>
                </a:solidFill>
              </a:rPr>
              <a:t>некоторые ученики плохо учатся</a:t>
            </a:r>
            <a:r>
              <a:rPr lang="ru-RU" sz="3600" b="1" dirty="0" smtClean="0">
                <a:solidFill>
                  <a:schemeClr val="tx2"/>
                </a:solidFill>
              </a:rPr>
              <a:t>;</a:t>
            </a:r>
            <a:endParaRPr lang="ru-RU" sz="36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 numCol="2"/>
          <a:lstStyle/>
          <a:p>
            <a:r>
              <a:rPr lang="ru-RU" sz="3200" dirty="0" smtClean="0"/>
              <a:t>Миски</a:t>
            </a:r>
            <a:r>
              <a:rPr lang="ru-RU" sz="3200" dirty="0" smtClean="0"/>
              <a:t>, кружки, ложки.</a:t>
            </a:r>
            <a:br>
              <a:rPr lang="ru-RU" sz="3200" dirty="0" smtClean="0"/>
            </a:br>
            <a:r>
              <a:rPr lang="ru-RU" sz="3200" dirty="0" smtClean="0"/>
              <a:t>Ракетница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r>
              <a:rPr lang="ru-RU" sz="3200" dirty="0" smtClean="0"/>
              <a:t>Подборка </a:t>
            </a:r>
            <a:r>
              <a:rPr lang="ru-RU" sz="3200" dirty="0" smtClean="0"/>
              <a:t>полезных книг про всё.</a:t>
            </a:r>
            <a:br>
              <a:rPr lang="ru-RU" sz="3200" dirty="0" smtClean="0"/>
            </a:br>
            <a:r>
              <a:rPr lang="ru-RU" sz="3200" dirty="0" smtClean="0"/>
              <a:t>Мясные </a:t>
            </a:r>
            <a:r>
              <a:rPr lang="ru-RU" sz="3200" dirty="0" smtClean="0"/>
              <a:t>консервы.</a:t>
            </a:r>
            <a:br>
              <a:rPr lang="ru-RU" sz="3200" dirty="0" smtClean="0"/>
            </a:br>
            <a:r>
              <a:rPr lang="ru-RU" sz="3200" dirty="0" smtClean="0"/>
              <a:t>Топор</a:t>
            </a:r>
            <a:r>
              <a:rPr lang="ru-RU" sz="3200" dirty="0" smtClean="0"/>
              <a:t>, нож, лопата</a:t>
            </a:r>
            <a:r>
              <a:rPr lang="ru-RU" sz="3200" dirty="0" smtClean="0"/>
              <a:t>. </a:t>
            </a:r>
            <a:r>
              <a:rPr lang="ru-RU" sz="3200" dirty="0" smtClean="0"/>
              <a:t>Канистра с питьевой водой.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200" dirty="0" smtClean="0"/>
              <a:t>Бинты, вата, зелёнка, перекись водорода.</a:t>
            </a:r>
            <a:br>
              <a:rPr lang="ru-RU" sz="3200" dirty="0" smtClean="0"/>
            </a:br>
            <a:r>
              <a:rPr lang="ru-RU" sz="3200" dirty="0" smtClean="0"/>
              <a:t>Винтовка </a:t>
            </a:r>
            <a:r>
              <a:rPr lang="ru-RU" sz="3200" dirty="0" smtClean="0"/>
              <a:t>с запасом патронов.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200" dirty="0" smtClean="0"/>
              <a:t>Шоколад.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200" dirty="0" smtClean="0"/>
              <a:t>Золото, бриллианты.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200" dirty="0" smtClean="0"/>
              <a:t>Большая собака.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200" dirty="0" smtClean="0"/>
              <a:t>Рыболовные снасти.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200" dirty="0" smtClean="0"/>
              <a:t>Туалетное зеркало, шило, мыло, шампунь.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200" dirty="0" smtClean="0"/>
              <a:t>Тёплая одежда, одеяла.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200" dirty="0" smtClean="0"/>
              <a:t>Соль, сахар, набор витаминов.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200" dirty="0" smtClean="0"/>
              <a:t>Медицинский спирт.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65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Дружный класс</vt:lpstr>
      <vt:lpstr>Слайд 2</vt:lpstr>
      <vt:lpstr>Какой класс можно назвать сплочённым? </vt:lpstr>
      <vt:lpstr>Что может случиться с классом, в котором нет сплочённости в следующих ситуациях:</vt:lpstr>
      <vt:lpstr>Миски, кружки, ложки. Ракетница. Подборка полезных книг про всё. Мясные консервы. Топор, нож, лопата. Канистра с питьевой водой.  Бинты, вата, зелёнка, перекись водорода. Винтовка с запасом патронов.  Шоколад.  Золото, бриллианты.  Большая собака.  Рыболовные снасти.  Туалетное зеркало, шило, мыло, шампунь.  Тёплая одежда, одеяла.  Соль, сахар, набор витаминов.  Медицинский спирт.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TTB</cp:lastModifiedBy>
  <cp:revision>5</cp:revision>
  <dcterms:created xsi:type="dcterms:W3CDTF">2013-07-10T15:03:44Z</dcterms:created>
  <dcterms:modified xsi:type="dcterms:W3CDTF">2015-11-05T11:51:02Z</dcterms:modified>
</cp:coreProperties>
</file>