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41446E-D909-4A24-8162-806445B13CAC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B2E2BB9-E33E-4B6F-87EC-B9916EC7525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img_url=http://900igr.net/datas/chelovek/PDD-Znaki-4.files/0023-023-Deti.jpg&amp;uinfo=sw-1349-sh-618-fw-0-fh-448-pd-1&amp;text=%D0%BA%D0%B0%D1%80%D1%82%D0%B8%D0%BD%D0%BA%D0%B8%20%D0%B7%D0%BD%D0%B0%D0%BA%D0%B8%20%D0%BF%D0%B4%D0%B4%20%D0%B4%D0%BB%D1%8F%20%D0%B4%D0%B5%D1%82%D0%B5%D0%B9&amp;noreask=1&amp;pos=27&amp;lr=33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8077200" cy="4048472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/>
              <a:t>"Правила дорожного движения"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Знаки дополнительной информации</a:t>
            </a:r>
          </a:p>
          <a:p>
            <a:pPr algn="ctr"/>
            <a:r>
              <a:rPr lang="ru-RU" sz="4400" b="1" dirty="0" smtClean="0"/>
              <a:t>(таблички),</a:t>
            </a:r>
          </a:p>
          <a:p>
            <a:r>
              <a:rPr lang="ru-RU" sz="4400" dirty="0" smtClean="0"/>
              <a:t>которые применяются для уточнения или ограничения других знаков.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darri.ru/image.php?aHR0cDovLzkwMGlnci5uZXQvZGF0YXMvb2tydXpoYWp1c2NoaWotbWlyL0Rvcm96aG55ZS16bmFraS8wMDAyLTAwMi1Eb3JvemhueWUtem5ha2kuanB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0-tub-ru.yandex.net/i?id=497272197-0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1905000" cy="1428750"/>
          </a:xfrm>
          <a:prstGeom prst="rect">
            <a:avLst/>
          </a:prstGeom>
          <a:noFill/>
        </p:spPr>
      </p:pic>
      <p:pic>
        <p:nvPicPr>
          <p:cNvPr id="22534" name="Picture 6" descr="http://900igr.net/datas/chelovek/PDD-Znaki-1.files/0012-012-Dvizhenie-na-velosipedakh-zapreschen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270031"/>
            <a:ext cx="2675789" cy="2006842"/>
          </a:xfrm>
          <a:prstGeom prst="rect">
            <a:avLst/>
          </a:prstGeom>
          <a:noFill/>
        </p:spPr>
      </p:pic>
      <p:pic>
        <p:nvPicPr>
          <p:cNvPr id="22536" name="Picture 8" descr="http://900igr.net/datas/chelovek/PDD-Znaki-4.files/0013-013-Opasnyj-povorot.jpg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1"/>
            <a:ext cx="3923928" cy="2564904"/>
          </a:xfrm>
          <a:prstGeom prst="rect">
            <a:avLst/>
          </a:prstGeom>
          <a:noFill/>
        </p:spPr>
      </p:pic>
      <p:pic>
        <p:nvPicPr>
          <p:cNvPr id="22538" name="Picture 10" descr="http://im4-tub-ru.yandex.net/i?id=278196425-0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420889"/>
            <a:ext cx="363589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t3.gstatic.com/images?q=tbn:ANd9GcSmb5UXTymWHDEK25eOuoeCfxqxc974d9o7ZCxRUlkB0ZS2dsS3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Цели.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1.</a:t>
            </a:r>
            <a:r>
              <a:rPr lang="ru-RU" sz="3200" dirty="0" smtClean="0"/>
              <a:t>Формировать представления школьников о безопасности дорожного движения при передвижении по улицам и дорогам.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2.</a:t>
            </a:r>
            <a:r>
              <a:rPr lang="ru-RU" sz="3200" dirty="0" smtClean="0"/>
              <a:t>Воспитывать навыки выполнения основных правил поведения учащихся на </a:t>
            </a:r>
            <a:r>
              <a:rPr lang="ru-RU" sz="3200" dirty="0" err="1" smtClean="0"/>
              <a:t>улице,дороге</a:t>
            </a:r>
            <a:r>
              <a:rPr lang="ru-RU" sz="3200" dirty="0" smtClean="0"/>
              <a:t>, с целью предупреждения детского дорожно-транспортного травматизма.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3. </a:t>
            </a:r>
            <a:r>
              <a:rPr lang="ru-RU" sz="3200" dirty="0" smtClean="0"/>
              <a:t>Развивать творческие способности детей.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Задачи: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познакомить с историей возникновения дорожных правил;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углублять знания учащихся о правилах дорожного движения;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научить различать дорожные знаки;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повторить правила уличного движения для пешеходов;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развивать умения самостоятельно пользоваться полученными знаниями в повседневной жизни.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5689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</a:rPr>
              <a:t>Виды знаков: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запрещающие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предписывающие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предупреждающие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 информационно-указательные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знаки приоритета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 знаки сервиса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знаки дополнительной информации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Предупреждающие знаки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festival.1september.ru/articles/611867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8568952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Запрещающие знаки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festival.1september.ru/articles/611867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842493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B0F0"/>
                </a:solidFill>
              </a:rPr>
              <a:t>П</a:t>
            </a:r>
            <a:r>
              <a:rPr lang="ru-RU" sz="4800" b="1" dirty="0" smtClean="0">
                <a:solidFill>
                  <a:srgbClr val="00B0F0"/>
                </a:solidFill>
              </a:rPr>
              <a:t>редписывающие знаки</a:t>
            </a:r>
            <a:endParaRPr lang="ru-RU" sz="4800" dirty="0">
              <a:solidFill>
                <a:srgbClr val="00B0F0"/>
              </a:solidFill>
            </a:endParaRPr>
          </a:p>
        </p:txBody>
      </p:sp>
      <p:pic>
        <p:nvPicPr>
          <p:cNvPr id="19458" name="Picture 2" descr="img3.jpg (65366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00808"/>
            <a:ext cx="3810000" cy="380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Информационно-указательные знаки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482" name="Picture 2" descr="http://festival.1september.ru/articles/611867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217654"/>
            <a:ext cx="4320480" cy="4042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7" y="548680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наки сервиса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506" name="Picture 2" descr="http://festival.1september.ru/articles/611867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128792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125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</vt:lpstr>
      <vt:lpstr>"Правила дорожного движения"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"Правила дорожного движения"</dc:title>
  <dc:creator>Фатима</dc:creator>
  <cp:lastModifiedBy>Фатима</cp:lastModifiedBy>
  <cp:revision>6</cp:revision>
  <dcterms:created xsi:type="dcterms:W3CDTF">2013-03-25T15:21:40Z</dcterms:created>
  <dcterms:modified xsi:type="dcterms:W3CDTF">2015-03-17T12:17:35Z</dcterms:modified>
</cp:coreProperties>
</file>